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 restart="2147483647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EF924F2-99E1-48BF-93E4-A5E050D9E6B4}" type="slidenum">
              <a:t>‹N°›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59122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06D23CFA-7A0C-4180-BD75-B1FA79942C8C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21859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165CED9-CE40-4546-B81E-9F5F6AE11416}" type="slidenum">
              <a:t>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17952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F7B908B-CA7B-406C-B4A4-EABD6E5C6FFD}" type="slidenum">
              <a:t>10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20900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2B6E7CC-5095-49F5-93D4-3C7650ADE9D7}" type="slidenum">
              <a:t>11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67338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BFF094F-63CE-4E7C-BD3F-5B657479A152}" type="slidenum">
              <a:t>12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38820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92557C8-7A7D-4E54-A8C8-D9D61616C06A}" type="slidenum">
              <a:t>13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3335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E623C14-9607-44DE-94E0-21A89465D96D}" type="slidenum">
              <a:t>14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459489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0F06F8A-7C82-4CDA-A49F-C43AD7A7C8D9}" type="slidenum">
              <a:t>15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08408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2E89706-81C7-44CA-AE1D-BF13FAF2AC01}" type="slidenum">
              <a:t>16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056532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D512897-175D-4572-9ECE-0520396915BD}" type="slidenum">
              <a:t>17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835338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D44AA3D-8878-46C1-9346-44C0CB6EE8BE}" type="slidenum">
              <a:t>18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644916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DCD5ABA-36E4-431E-B238-FEE107F0CA54}" type="slidenum">
              <a:t>19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72402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8B6CE16-92D9-4BD8-ABCD-3E8271E1F611}" type="slidenum">
              <a:t>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175755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42BCE6E-AED5-4A76-932D-A90100C32357}" type="slidenum">
              <a:t>20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031270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446DF06-063E-4CD4-8ABC-72479DD61AE4}" type="slidenum">
              <a:t>21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8078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D6664ED-EE92-42C6-9EEB-08A57AAF2E01}" type="slidenum">
              <a:t>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69309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C192F0B-A92D-48A6-9A6F-06E21C47A01F}" type="slidenum">
              <a:t>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41158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744425C-D3B1-44E4-88CB-8BFC41F12F58}" type="slidenum">
              <a:t>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0477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AB112AE-81FC-44BF-B959-F044C351C029}" type="slidenum">
              <a:t>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2335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C962605-CE48-468B-8541-7F8A6AF0A713}" type="slidenum">
              <a:t>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16000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1568D70-CE49-4FFD-8742-2CC73B996D15}" type="slidenum">
              <a:t>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06755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64924C2-DEB9-4246-8600-370FA4C9D7F8}" type="slidenum">
              <a:t>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2556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558355-0EF5-4112-B772-E7C8D530FE6A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96589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6DA3DE-3CC0-4A31-BB84-E6EC44FE0E9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1510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EC74CD-831C-47A0-AC12-38F6C920265A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8127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6C83674-3490-45F5-8A7C-CAF9E7A360F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32231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35EDC2-46C0-4317-90AB-E7E6B5B7A9A8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78936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53332D-CE83-4F3F-AB2E-6CF0A236B92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18356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F3A3AE-567F-4093-84C5-9A0B823A3CB7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6768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6ADC01-508B-4B6E-A16E-C49DE5AE8587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5487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0C6E2C-715B-4C81-B541-30EEAD069C42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84923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4AC70C-FCEF-4BE4-803E-9B816E2C7542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43385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F5EE1BE-EEE1-4B76-B421-A4810FB44340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75631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x-none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x-none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4643AE23-E3FD-40D3-A669-A1F1CDBF5605}" type="slidenum">
              <a:t>‹N°›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3" name="camera.wav"/>
          </p:stSnd>
        </p:sndAc>
      </p:transition>
    </mc:Choice>
    <mc:Fallback>
      <p:transition spd="slow" advTm="15000">
        <p:sndAc>
          <p:stSnd>
            <p:snd r:embed="rId13" name="camera.wav"/>
          </p:stSnd>
        </p:sndAc>
      </p:transition>
    </mc:Fallback>
  </mc:AlternateContent>
  <p:txStyles>
    <p:titleStyle>
      <a:lvl1pPr algn="ctr" rtl="0" hangingPunct="0">
        <a:tabLst/>
        <a:defRPr lang="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x-none" sz="32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399600"/>
            <a:ext cx="9180000" cy="5575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Opérations à trous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Entraînement n°3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44000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250 : … = 50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1080000"/>
            <a:ext cx="972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234 : … = 117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6000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 n°1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23 x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3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= 69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193039"/>
            <a:ext cx="77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216 -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18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= 198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43080"/>
            <a:ext cx="82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56 :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8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= 7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620000"/>
            <a:ext cx="82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234 +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41 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= 275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646640"/>
            <a:ext cx="9900000" cy="35733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54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54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186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- 36 = 150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42308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332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+ 18 = 350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260000"/>
            <a:ext cx="82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100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x 7,8 = 780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373039"/>
            <a:ext cx="792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11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x 8 = 88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6000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 n°1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23 x … = 69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44000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250 :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5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= 50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1080000"/>
            <a:ext cx="972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234 : </a:t>
            </a: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2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= 117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193039"/>
            <a:ext cx="77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216 - … = 198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43080"/>
            <a:ext cx="82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56 : … = 7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620000"/>
            <a:ext cx="82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234 + … = 275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646640"/>
            <a:ext cx="9900000" cy="35733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00"/>
                </a:solidFill>
                <a:latin typeface="Verdana" pitchFamily="34"/>
                <a:ea typeface="Andale Sans UI" pitchFamily="2"/>
                <a:cs typeface="Tahoma" pitchFamily="2"/>
              </a:rPr>
              <a:t>...</a:t>
            </a: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- 36 = 150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42308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… + 18 = 350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260000"/>
            <a:ext cx="82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… x 7,8 = 780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373039"/>
            <a:ext cx="792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… x 8 = 88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170</Words>
  <Application>Microsoft Office PowerPoint</Application>
  <PresentationFormat>Grand écran</PresentationFormat>
  <Paragraphs>67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Andale Sans UI</vt:lpstr>
      <vt:lpstr>Arial</vt:lpstr>
      <vt:lpstr>Calibri</vt:lpstr>
      <vt:lpstr>Tahoma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Mittelbronn</dc:creator>
  <cp:lastModifiedBy>Anne-Céline Mittelbronn</cp:lastModifiedBy>
  <cp:revision>26</cp:revision>
  <dcterms:created xsi:type="dcterms:W3CDTF">2009-04-16T11:32:32Z</dcterms:created>
  <dcterms:modified xsi:type="dcterms:W3CDTF">2018-05-14T12:59:00Z</dcterms:modified>
</cp:coreProperties>
</file>