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0080625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 restart="2147483647"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7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DF5EC090-8806-4F60-9273-528FFBD76DE8}" type="slidenum">
              <a:t>‹N°›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96792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x-none"/>
          </a:p>
        </p:txBody>
      </p:sp>
      <p:sp>
        <p:nvSpPr>
          <p:cNvPr id="4" name="Espace réservé de l'en-têt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E607A50A-78D8-46E5-B85D-61A764DC3F3A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72697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D386298-7344-4E68-A779-484D45FA09E0}" type="slidenum">
              <a:t>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7269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1001D85-9C32-468D-9842-A0A107CB50E9}" type="slidenum">
              <a:t>10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62390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E587E82-C9AD-481F-A51F-4002A2342F80}" type="slidenum">
              <a:t>11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631364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75EAEFD-168F-4078-8120-18DE086FD8CA}" type="slidenum">
              <a:t>12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608391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2C0BAD9-8BEB-4141-8F40-66C7F5384A9E}" type="slidenum">
              <a:t>13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961542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11C1531-C7A5-4122-B18F-D7C969959256}" type="slidenum">
              <a:t>14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42406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39D07B3-B4C8-425E-8E50-6F5ECB5F3377}" type="slidenum">
              <a:t>15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846011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9F43C7E-0E61-4C5E-B0DA-0551F83EFC47}" type="slidenum">
              <a:t>16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628347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BFB0919-D0F7-426B-A069-EC24FF999D8D}" type="slidenum">
              <a:t>17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15631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7A36E9C-DFB9-4569-B761-EE20DB3CF294}" type="slidenum">
              <a:t>18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267528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6FBD127-73D2-40CA-9E40-D779FE2AB91B}" type="slidenum">
              <a:t>19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65989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F77CBEF-B15F-4F41-991E-5C0A67E59DA8}" type="slidenum">
              <a:t>2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07053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1193647-9057-4145-808F-44643EAC135C}" type="slidenum">
              <a:t>20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89907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AB5A456-6B87-4054-A9E0-A04ACB401E95}" type="slidenum">
              <a:t>21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53588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AEB40F4-DB6E-4328-AB5F-CB0410F90836}" type="slidenum">
              <a:t>3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13781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E150068-46F5-4FF2-A093-6F2758705916}" type="slidenum">
              <a:t>4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54430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DDE0A15-B209-4F71-B9FB-8D66A5D6FFB6}" type="slidenum">
              <a:t>5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89893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3B71240-36D3-4DE6-84FA-6535D327A246}" type="slidenum">
              <a:t>6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5107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8DD7FC3-FD60-4ADD-9E2E-55B8A2D159B7}" type="slidenum">
              <a:t>7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09575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7177D06-C3B4-413F-9A50-E5290B836C30}" type="slidenum">
              <a:t>8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8701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7682777-DCDC-467A-A4B9-C29A007E8707}" type="slidenum">
              <a:t>9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30763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792D4C5-2612-45AE-B952-363ADCE9CE5E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29133352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2896A25-B3AF-43CA-9495-8EFFA9EFA184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75874373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DC2B0B0-B791-4F8A-B588-F577DFD9B1A5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76682335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87BDE73-D54D-440B-874F-09C4A88B8258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29668608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E2E081-E3EF-4907-A8F3-24916B359711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87517793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1267AB-B6E5-4F5D-A609-C393AB16BAA9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17540326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849D92C-1FF7-401D-92AC-0CE82ABAAEBC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615442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B2AF24-7880-4DA4-8ECF-DB1EBC9469F4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72011010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ACB786D-64B4-4829-8F46-80B7ADAD6399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28160233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392713-3402-4CE7-8D5A-AAF661EE0F23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30132303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541B58-D62F-4E63-9A27-2A3C9B4E4654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47745958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x-none"/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x-none"/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1B39720E-C212-4B3A-92A8-7C042DE9866F}" type="slidenum">
              <a:t>‹N°›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20000">
    <p:wipe dir="u"/>
    <p:sndAc>
      <p:stSnd>
        <p:snd r:embed="rId13" name="camera.wav"/>
      </p:stSnd>
    </p:sndAc>
  </p:transition>
  <p:txStyles>
    <p:titleStyle>
      <a:lvl1pPr algn="ctr" rtl="0" hangingPunct="0">
        <a:tabLst/>
        <a:defRPr lang="x-none" sz="4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x-none" sz="3200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540000"/>
            <a:ext cx="9180000" cy="39790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Division euclidienne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4000" b="1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Entraînement n°3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4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60000" y="720000"/>
            <a:ext cx="756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lnSpc>
                <a:spcPct val="100000"/>
              </a:lnSpc>
              <a:buNone/>
              <a:tabLst/>
              <a:defRPr>
                <a:latin typeface="Verdana" pitchFamily="34"/>
              </a:defRPr>
            </a:pPr>
            <a:r>
              <a:rPr lang="x-non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35 : 4 =</a:t>
            </a:r>
          </a:p>
          <a:p>
            <a:pPr lvl="0" algn="ctr" rtl="0" hangingPunct="0">
              <a:lnSpc>
                <a:spcPct val="100000"/>
              </a:lnSpc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lnSpc>
                <a:spcPct val="100000"/>
              </a:lnSpc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R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40000" y="720000"/>
            <a:ext cx="738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56 : 9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 R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620000" y="900000"/>
            <a:ext cx="7020000" cy="31773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r>
              <a:rPr lang="de-D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n°1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endParaRPr lang="de-D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r>
              <a:rPr lang="de-D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38 : 5 =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r>
              <a:rPr lang="de-D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r>
              <a:rPr lang="de-D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7     R = 3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80000" y="692640"/>
            <a:ext cx="630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19 : 7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2   R = 5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872640"/>
            <a:ext cx="774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40 : 6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6    R = 4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872640"/>
            <a:ext cx="792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30 : 4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7     R = 2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872640"/>
            <a:ext cx="846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65 : 8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8     R = 1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40000" y="872640"/>
            <a:ext cx="738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24 : 6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4    R = 0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1080000"/>
            <a:ext cx="792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20 : 3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6   R = 2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40000" y="720000"/>
            <a:ext cx="756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22 : 7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3    R = 1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720000"/>
            <a:ext cx="8280000" cy="31773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r>
              <a:rPr lang="de-D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n°1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endParaRPr lang="de-D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r>
              <a:rPr lang="de-D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38 : 5 =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r>
              <a:rPr lang="de-D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>
                <a:latin typeface="Verdana" pitchFamily="34"/>
              </a:defRPr>
            </a:pPr>
            <a:r>
              <a:rPr lang="de-D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….</a:t>
            </a:r>
            <a:r>
              <a:rPr lang="de-D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  R = …</a:t>
            </a:r>
            <a:r>
              <a:rPr lang="de-D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638640"/>
            <a:ext cx="846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lnSpc>
                <a:spcPct val="100000"/>
              </a:lnSpc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35 : 4 =</a:t>
            </a:r>
          </a:p>
          <a:p>
            <a:pPr lvl="0" algn="ctr" rtl="0" hangingPunct="0">
              <a:lnSpc>
                <a:spcPct val="100000"/>
              </a:lnSpc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lnSpc>
                <a:spcPct val="100000"/>
              </a:lnSpc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8   R = 3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60000" y="900000"/>
            <a:ext cx="738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56 : 9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Q = 6    R = 2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692640"/>
            <a:ext cx="810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19 : 7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  R =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 ....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720000"/>
            <a:ext cx="774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40 : 6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....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R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40000" y="872640"/>
            <a:ext cx="738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30 : 4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  R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594000"/>
            <a:ext cx="828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65 : 8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   R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692640"/>
            <a:ext cx="828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24 : 6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 R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620000" y="872640"/>
            <a:ext cx="720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20 : 3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 R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872640"/>
            <a:ext cx="8640000" cy="308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sng" strike="noStrike" kern="1200">
                <a:ln>
                  <a:noFill/>
                </a:ln>
                <a:uFillTx/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22 : 7 =</a:t>
            </a: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endParaRPr lang="x-none" sz="4000" b="0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lvl="0" algn="ctr" rtl="0" hangingPunct="0">
              <a:buNone/>
              <a:tabLst/>
              <a:defRPr>
                <a:latin typeface="Verdana" pitchFamily="34"/>
              </a:defRPr>
            </a:pP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Q = ....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x-none" sz="4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   R = </a:t>
            </a:r>
            <a:r>
              <a:rPr lang="x-none" sz="4000" b="0" i="0" u="none" strike="noStrike" kern="1200">
                <a:ln>
                  <a:noFill/>
                </a:ln>
                <a:solidFill>
                  <a:srgbClr val="000080"/>
                </a:solidFill>
                <a:latin typeface="Verdana" pitchFamily="34"/>
                <a:ea typeface="Andale Sans UI" pitchFamily="2"/>
                <a:cs typeface="Tahoma" pitchFamily="2"/>
              </a:rPr>
              <a:t>....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269</Words>
  <Application>Microsoft Office PowerPoint</Application>
  <PresentationFormat>Grand écran</PresentationFormat>
  <Paragraphs>126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Andale Sans UI</vt:lpstr>
      <vt:lpstr>Arial</vt:lpstr>
      <vt:lpstr>Calibri</vt:lpstr>
      <vt:lpstr>Tahoma</vt:lpstr>
      <vt:lpstr>Times New Roman</vt:lpstr>
      <vt:lpstr>Verdana</vt:lpstr>
      <vt:lpstr>Default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</dc:creator>
  <cp:lastModifiedBy>ac</cp:lastModifiedBy>
  <cp:revision>27</cp:revision>
  <dcterms:created xsi:type="dcterms:W3CDTF">2009-04-16T11:32:32Z</dcterms:created>
  <dcterms:modified xsi:type="dcterms:W3CDTF">2018-02-11T18:09:11Z</dcterms:modified>
</cp:coreProperties>
</file>