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9E8E-5192-4A4E-B1AB-F04D48C9E41F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3B3A4-C7AA-4B3B-B385-B2793A6A20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02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C7F3A5-A8ED-4DD5-8A96-4B838B09A1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6A0AE1-F1CD-4F4D-90EE-D4D53262F280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A3DF881-F751-44F4-804B-1C976955BA9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6371263-5DE4-4B17-9B51-32664D92B5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12C2B0-AF54-4E7A-95B5-210514A66B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6B1650-ADF8-4CCC-9FEF-0281F39D408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0EA04DD-7B8D-4B86-9B3A-D1FC2E740C8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8C5E90A-E151-4BE4-BF32-BEFB785080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991839-6F9B-4364-90DA-45F5615F86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89D9F2-D560-4D1E-9AF0-D85CA06C509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C7E3773-BD11-463E-BC13-ECA5ACC16F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D6EFDAB-1591-428D-8BAD-FD378CCDF0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FDC1E7-E02E-4947-90EE-1E7D041B5C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A48177-6700-4376-8C25-30BC6434EBE0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27F4738-6F2A-4BFC-91BF-AB54C3195D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1F3A170-BA37-4E55-AC2A-27B51CAD34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F7F3DA-A894-4DAB-86B5-08811156187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5094D5-7EA9-4BD6-9778-AE3ECB8A3110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2B68460-16AA-4730-9268-979B793D7C8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757A29B-54FD-49A4-92AF-4FDED64EAD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429474-2EE1-4F29-93C7-5E2F4B2380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BE3C08-2729-4C27-9A80-39940055D476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E9C7FE5-67CB-44FC-B2B7-931CF0D1AB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30C6C0B-4CE7-4867-A971-3ABC7E5B1F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F755FB-EAC9-43DA-A874-C4728162919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BA91C-C878-4F62-84C8-C150CA32A8A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FFFAE7D-5483-4C25-8382-0713531DA9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9D0F71-CBEF-4E48-8DA1-9397AE3255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505896-85C3-4E80-8025-0287D1B43D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AF4AF7-8BBE-4C2A-99D0-DC21EB036865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25CE309-ACB5-40EA-AEBB-04D8BC1B4F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5270D29-E6DF-4B19-8111-2547AD07E7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6BE745-D8A1-4590-98C8-848888D545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4ED83-605A-413F-927D-C4F68D65784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2684EA0-DC0D-4CC7-8C09-6AE0984E17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FCF7AD6-1DD1-433E-837D-D0BC81A96A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D5BDC2-99D2-4242-BCF6-E5AD061ECA0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91CE41-D8C8-4574-AB70-2F5691960A64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5892BF9-7C8E-4474-B81F-E896D81734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A5990BC-3FAC-46CB-B75B-247410F147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6C6086-923E-45CC-B1A5-3047782952F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C38D4-6F81-4C75-B821-5F08F4A69B56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4860E4B-F105-4262-A8E9-EC529597B5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B8BF09C-48B3-47B0-8D1C-B60CBCC008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BFE25F-C976-4974-8CF1-24ED4F0E27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A8BA73-61FE-40FD-9A04-2596D3F8592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283BDEA-76C9-4404-A70A-EEF7FDA3ED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586CD2A-263A-4442-9E11-BA3B557538B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1ABE69-F8E5-4DA7-A9E5-EEDB4A572A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3C3A49-141A-40E6-8913-CDBA94099A7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2CD9321-D4E7-4F8C-B160-4EAB5C5340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D6CA78D-4A4B-4798-A651-7776EE0119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659E9-7D7C-41C4-B401-9BA543BF9F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21B265-A2DC-43EE-A421-1AB76F003F7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ABD13B3-CF1C-44A4-BD43-C415CAD4BB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6C4CE4A-A3E6-4F75-99C5-9574D8F916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A11271-3873-4F3D-9E2B-887EA4A364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1BBB7A-4A9F-4A61-A047-DCA58E610956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DF906EF-CCC7-4556-ABD2-779708B0AF9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2F85D4F-E6E8-4993-ADC6-6B05BCF6BC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4CA853-7CEC-44EC-82CA-02AA3B1405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4D0B7F-BF25-49C6-AD3F-6CE58F6B2B1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C7AA7C2-BFAF-4195-AB7B-12D285D2D9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EDDFC72-A80B-4889-B2C5-B8445A4BF0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89519C-4081-475E-83D2-A7167EC45C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1FF578-DA66-44E5-9191-E0ACC6927666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8658879-5B11-4477-9154-54A5827739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F272B3E-1FC4-4747-A27E-122170AE4F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E58BC6-F46D-4D1F-90DF-5B6947DF40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084024-20D7-4595-A1E2-269439361C50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45A8098-3FA4-4543-9172-3A6636BA4D4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524FA64-5B2B-4D2E-A4A3-01FF0B0DF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6B0F27-B5C4-4B75-BBD4-5CDEFB18947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87E6AD-CE80-4FD0-B638-74F9CE865AC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5EBD35D-7007-4B56-8282-E565594927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52A8A1A-055A-4B58-A253-C443F0692E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897241-B55D-4F16-85F4-D8ACAA79DC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BF6BD9-338A-495A-8988-41CF42DC602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913E303-CE7F-4378-84FF-B9417F19DD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0D95388-9A2F-4B43-AC8F-36B7E8E19E7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A2AF44-A4D2-4D88-A43C-7A4CD50A9B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4CBEEF-0129-469D-AB0E-F322C03FCCE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CC815E2-4C98-46D8-B8DB-C37C38F7DB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F68BDD8-3ADE-4B64-AF79-EE0FD5824A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BC498-5C47-429E-9B26-23165E014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481" y="1121879"/>
            <a:ext cx="914304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6BD154-E566-4B3A-8D65-2F7C33F1A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481" y="3601819"/>
            <a:ext cx="914304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72" indent="0" algn="ctr">
              <a:buNone/>
              <a:defRPr sz="1814"/>
            </a:lvl2pPr>
            <a:lvl3pPr marL="829544" indent="0" algn="ctr">
              <a:buNone/>
              <a:defRPr sz="1633"/>
            </a:lvl3pPr>
            <a:lvl4pPr marL="1244316" indent="0" algn="ctr">
              <a:buNone/>
              <a:defRPr sz="1452"/>
            </a:lvl4pPr>
            <a:lvl5pPr marL="1659087" indent="0" algn="ctr">
              <a:buNone/>
              <a:defRPr sz="1452"/>
            </a:lvl5pPr>
            <a:lvl6pPr marL="2073859" indent="0" algn="ctr">
              <a:buNone/>
              <a:defRPr sz="1452"/>
            </a:lvl6pPr>
            <a:lvl7pPr marL="2488631" indent="0" algn="ctr">
              <a:buNone/>
              <a:defRPr sz="1452"/>
            </a:lvl7pPr>
            <a:lvl8pPr marL="2903403" indent="0" algn="ctr">
              <a:buNone/>
              <a:defRPr sz="1452"/>
            </a:lvl8pPr>
            <a:lvl9pPr marL="3318175" indent="0" algn="ctr">
              <a:buNone/>
              <a:defRPr sz="145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9D3EEF-C915-4D76-AC80-9D8619DC1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D5E2D4-1CAE-4FE9-B55D-EBE6EB7BB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2E7B69-2CE6-4F8A-81C9-C4DC92F2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B5ACCE-AFE2-44D6-B134-9437707E0B4E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629665173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133CD5-3E91-405F-BBBA-980B1672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94B896-E027-494A-8594-FB0FA9270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885E22-6464-48AD-B313-4F9A3D64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15DC25-5BF0-4A7D-876B-4BAD2EDB5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B3426D-66FF-460F-8934-B6F1A1B3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31FD67-4C05-4443-921A-D4AF8C14CACA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727923962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97153E-B201-41E6-9350-BBDF94D1C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680" y="273629"/>
            <a:ext cx="2741760" cy="585709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5ABB1F-43C0-4519-AC89-1F4B3BF89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6719" cy="58570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CCC497-61E6-4F3A-9685-4DF5CB862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477E82-2CBC-478E-A840-7243017DA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BE3947-1FC9-4B0F-A08F-B2740E233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E6144F-D722-47E1-82CB-013358A07FE9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6262655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70D190-2D05-49F3-9977-7A6D121AC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A5DCA4-ED18-4470-ABA1-C03009FAB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1E80DF-E970-4BC3-AC23-E2B40550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AC46C-F942-42E0-945F-E68AFE3F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E44AD-46F6-4205-B58C-8FC120EB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54F2BC-8A43-4CEB-BEA1-03BE99EB6A70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78470861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E078D-A7C1-47AB-BB7D-E80274EE2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61" y="1709460"/>
            <a:ext cx="10515839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8CA553-B0C7-4146-9F45-E57F47955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361" y="4589763"/>
            <a:ext cx="10515839" cy="1499197"/>
          </a:xfrm>
        </p:spPr>
        <p:txBody>
          <a:bodyPr/>
          <a:lstStyle>
            <a:lvl1pPr marL="0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1pPr>
            <a:lvl2pPr marL="41477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2pPr>
            <a:lvl3pPr marL="829544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244316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4pPr>
            <a:lvl5pPr marL="1659087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5pPr>
            <a:lvl6pPr marL="207385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6pPr>
            <a:lvl7pPr marL="2488631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7pPr>
            <a:lvl8pPr marL="2903403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8pPr>
            <a:lvl9pPr marL="3318175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612E42-D22A-4DE0-90BB-8C5991F1F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48BEFA-2FCC-4C99-B010-F34A6276E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74587C-E4DA-4DCA-A887-00B19508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5E7055-B03A-4227-A742-2C63F0297124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5047472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7511A9-3605-47E0-B791-C35FD9F55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DE0B7C-137A-4065-82E8-7D682650B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3279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C9B717-837D-4F3A-81F6-71DA5E9FC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6241" y="1604329"/>
            <a:ext cx="5395200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F9A1DC-C601-4B8A-8A06-568D6A8BC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FB6ECE-8DCC-4103-8A49-528A8CCB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427D61-1E05-4C36-A2B7-779014CF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1A0793-1710-4A98-A71E-BF969D021C6B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482714823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5E8C16-D62E-423E-86DC-A00AE396C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365798"/>
            <a:ext cx="10515839" cy="132493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C49528-591A-4877-90F5-A13E20548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041" y="1680657"/>
            <a:ext cx="515903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2AB683-E4C5-4A13-AAEF-E48894EEC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041" y="2504424"/>
            <a:ext cx="515903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A179BC-1F88-4C4C-83DC-B34CDE53D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801" y="1680657"/>
            <a:ext cx="518207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D3ED3F1-F887-4897-8AE9-A0BDB388C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801" y="2504424"/>
            <a:ext cx="518207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460FC9C-FD15-45BF-B48B-740CB2EC2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00297E4-A831-43CF-9472-3BFD6D9EA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84C9422-DF7F-451B-A090-0A6221BC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10E8FBF-F862-4370-B1E8-6D6DF012DE4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72513718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365286-6C75-40A7-8695-0564A58A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A41FA9F-941C-4C97-9177-FA7457D4E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86F3A1-DB8F-42DE-B60B-81811BF52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6B2AC5-69AB-4FDF-ADBF-ABDEA5CB6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299917-45E9-48B2-AFD8-48E06359537A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111620143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852DED-A84D-4A27-B911-C2520747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FF7981-0D51-4972-9EDF-EF1904299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0B3D194-3687-4899-9A0B-D84F9BCC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CBAE86-1695-4DEC-866E-51FE2074E66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732352940"/>
      </p:ext>
    </p:extLst>
  </p:cSld>
  <p:clrMapOvr>
    <a:masterClrMapping/>
  </p:clrMapOvr>
  <p:transition advTm="15000"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D8E98A-8CF2-41C6-A619-108213D8E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AA95F3-CFCB-49BB-AE64-C2F8A8AEB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2FA503-23F3-4727-A2B2-9E8B48B47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1C7E3A-D5F7-4CC7-9D43-79E7AF85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F1588D-319F-4CC3-AD61-03722B61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701569-3D0C-4BB3-8CBC-0341AF72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C25D26-3658-4F69-B853-EF5E1D3BB5B2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997446008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B31102-4E77-4F40-A05B-C1E8D42B3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865323E-E1D0-4C4E-8A5B-61A61C3AA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D7A54A-5EFC-45F9-B066-1D4C1B695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145888-A91B-4A2D-8D87-D3B234CB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43C407-66BF-4EE4-ADE2-A8661B9F7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1F4ED3-819C-4513-AEA9-992EA3AA3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913712-53A2-4C9A-B2AF-81CB6B65C8B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90510926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A5F3790-84D5-4EFB-AEBC-23265E96B5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561" y="273352"/>
            <a:ext cx="10971684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E87B2B-9A86-4947-B552-69C752FEFE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561" y="1604841"/>
            <a:ext cx="10971684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zx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EE9F6E-9D80-443C-91DE-45C63230AA9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561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1FBCD4-F0D7-4072-9E13-C466CDFB55D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9405" y="6247906"/>
            <a:ext cx="3864189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708098-4DD6-4556-907D-DCF765D723D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41122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3E343753-E790-4A6D-9AF7-F61A52DBBCC8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88052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15000">
    <p:sndAc>
      <p:stSnd>
        <p:snd r:embed="rId13" name="camera.wav"/>
      </p:stSnd>
    </p:sndAc>
  </p:transition>
  <p:txStyles>
    <p:titleStyle>
      <a:lvl1pPr algn="ctr" rtl="0" hangingPunct="0">
        <a:tabLst/>
        <a:defRPr lang="zxx-none" sz="3992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286"/>
        </a:spcAft>
        <a:tabLst/>
        <a:defRPr lang="zxx-none" sz="2903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22158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7C7C39-FA45-4579-B44C-B3DE5A70A220}"/>
              </a:ext>
            </a:extLst>
          </p:cNvPr>
          <p:cNvSpPr txBox="1"/>
          <p:nvPr/>
        </p:nvSpPr>
        <p:spPr>
          <a:xfrm>
            <a:off x="2440266" y="362511"/>
            <a:ext cx="7474196" cy="5167490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endParaRPr lang="de-DE" sz="5443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5443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Doubles et moitiés</a:t>
            </a:r>
          </a:p>
          <a:p>
            <a:pPr algn="ctr" defTabSz="829544" hangingPunct="0"/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algn="ctr" defTabSz="829544" hangingPunct="0"/>
            <a:r>
              <a:rPr lang="de-DE" sz="5443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Entraînement n° 1</a:t>
            </a:r>
          </a:p>
          <a:p>
            <a:pPr algn="ctr" defTabSz="829544" hangingPunct="0"/>
            <a:endParaRPr lang="de-DE" sz="5443" b="1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endParaRPr lang="de-DE" sz="5443" b="1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579E90B-D670-40A7-945C-975B9296F584}"/>
              </a:ext>
            </a:extLst>
          </p:cNvPr>
          <p:cNvSpPr txBox="1"/>
          <p:nvPr/>
        </p:nvSpPr>
        <p:spPr>
          <a:xfrm>
            <a:off x="4282031" y="816464"/>
            <a:ext cx="3627373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2 x 53 =</a:t>
            </a:r>
          </a:p>
          <a:p>
            <a:pPr algn="ctr" defTabSz="829544" hangingPunct="0">
              <a:lnSpc>
                <a:spcPct val="150000"/>
              </a:lnSpc>
            </a:pPr>
            <a:endParaRPr lang="de-DE" sz="5443">
              <a:solidFill>
                <a:srgbClr val="0000FF"/>
              </a:solidFill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C0F3175-C1D1-42C5-BAEB-E0B0C281ABF0}"/>
              </a:ext>
            </a:extLst>
          </p:cNvPr>
          <p:cNvSpPr txBox="1"/>
          <p:nvPr/>
        </p:nvSpPr>
        <p:spPr>
          <a:xfrm>
            <a:off x="3896850" y="795888"/>
            <a:ext cx="4071149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440 : 2 =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A7C6F53-840A-4300-A5E6-F25614274E0C}"/>
              </a:ext>
            </a:extLst>
          </p:cNvPr>
          <p:cNvSpPr txBox="1"/>
          <p:nvPr/>
        </p:nvSpPr>
        <p:spPr>
          <a:xfrm>
            <a:off x="4043599" y="734818"/>
            <a:ext cx="4104235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2 x 14 =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28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8088777-95EE-4E72-9B69-5816D1166608}"/>
              </a:ext>
            </a:extLst>
          </p:cNvPr>
          <p:cNvSpPr txBox="1"/>
          <p:nvPr/>
        </p:nvSpPr>
        <p:spPr>
          <a:xfrm>
            <a:off x="4190851" y="571525"/>
            <a:ext cx="3809732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18 : 2 = 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9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2C7402A-EC06-4287-8B37-9D4C5B8907BF}"/>
              </a:ext>
            </a:extLst>
          </p:cNvPr>
          <p:cNvSpPr txBox="1"/>
          <p:nvPr/>
        </p:nvSpPr>
        <p:spPr>
          <a:xfrm>
            <a:off x="2552679" y="689096"/>
            <a:ext cx="7086077" cy="4802005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Le double de 16 est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32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355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0ADBA3F-E1DB-49D2-BCA8-E12427B69D2E}"/>
              </a:ext>
            </a:extLst>
          </p:cNvPr>
          <p:cNvSpPr txBox="1"/>
          <p:nvPr/>
        </p:nvSpPr>
        <p:spPr>
          <a:xfrm>
            <a:off x="2633951" y="653172"/>
            <a:ext cx="6923532" cy="4802005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La moitié de 34 est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355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B9FB57C-D7C6-4B6A-B84E-4A1FB7EACC03}"/>
              </a:ext>
            </a:extLst>
          </p:cNvPr>
          <p:cNvSpPr txBox="1"/>
          <p:nvPr/>
        </p:nvSpPr>
        <p:spPr>
          <a:xfrm>
            <a:off x="3000333" y="816464"/>
            <a:ext cx="6190767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Rayon = 2 cm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Diamètre = 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4</a:t>
            </a: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cm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66E054-D86B-4374-8A05-93E3FDE755B5}"/>
              </a:ext>
            </a:extLst>
          </p:cNvPr>
          <p:cNvSpPr txBox="1"/>
          <p:nvPr/>
        </p:nvSpPr>
        <p:spPr>
          <a:xfrm>
            <a:off x="2655752" y="653172"/>
            <a:ext cx="6879930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Diamètre = 16 cm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Rayon = 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8</a:t>
            </a: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cm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2DE67B2-A242-46DC-95B1-30F086227081}"/>
              </a:ext>
            </a:extLst>
          </p:cNvPr>
          <p:cNvSpPr txBox="1"/>
          <p:nvPr/>
        </p:nvSpPr>
        <p:spPr>
          <a:xfrm>
            <a:off x="2715597" y="799482"/>
            <a:ext cx="6923532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La moitié de 36 est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0D71702-A518-442F-8D14-6A058F0CD369}"/>
              </a:ext>
            </a:extLst>
          </p:cNvPr>
          <p:cNvSpPr txBox="1"/>
          <p:nvPr/>
        </p:nvSpPr>
        <p:spPr>
          <a:xfrm>
            <a:off x="2715971" y="799482"/>
            <a:ext cx="7086077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Le double de 15 est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30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B8AA5E0-661E-4024-81A9-7EF29A823932}"/>
              </a:ext>
            </a:extLst>
          </p:cNvPr>
          <p:cNvSpPr txBox="1"/>
          <p:nvPr/>
        </p:nvSpPr>
        <p:spPr>
          <a:xfrm>
            <a:off x="4240983" y="1245597"/>
            <a:ext cx="3872761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2 x 14 =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0348254-D573-40F5-918B-67A60A4A3760}"/>
              </a:ext>
            </a:extLst>
          </p:cNvPr>
          <p:cNvSpPr txBox="1"/>
          <p:nvPr/>
        </p:nvSpPr>
        <p:spPr>
          <a:xfrm>
            <a:off x="3535725" y="653171"/>
            <a:ext cx="4793398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2 x 53 = 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106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B72F655-A15E-40A7-A3B5-AED21E9086F2}"/>
              </a:ext>
            </a:extLst>
          </p:cNvPr>
          <p:cNvSpPr txBox="1"/>
          <p:nvPr/>
        </p:nvSpPr>
        <p:spPr>
          <a:xfrm>
            <a:off x="3525188" y="734818"/>
            <a:ext cx="5141057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440 : 2 = </a:t>
            </a:r>
            <a:r>
              <a:rPr lang="de-DE" sz="5443"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220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41E7F0-047A-42CD-A992-AA1BF2D49E0D}"/>
              </a:ext>
            </a:extLst>
          </p:cNvPr>
          <p:cNvSpPr txBox="1"/>
          <p:nvPr/>
        </p:nvSpPr>
        <p:spPr>
          <a:xfrm>
            <a:off x="4118738" y="489879"/>
            <a:ext cx="3627373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18 : 2 =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B7DCAFC-173A-4F8E-96E6-109074C83E6D}"/>
              </a:ext>
            </a:extLst>
          </p:cNvPr>
          <p:cNvSpPr txBox="1"/>
          <p:nvPr/>
        </p:nvSpPr>
        <p:spPr>
          <a:xfrm>
            <a:off x="2715971" y="472896"/>
            <a:ext cx="7086077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Le double de 16 est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9E3597D-F23C-4DCA-B293-86F8347DBD13}"/>
              </a:ext>
            </a:extLst>
          </p:cNvPr>
          <p:cNvSpPr txBox="1"/>
          <p:nvPr/>
        </p:nvSpPr>
        <p:spPr>
          <a:xfrm>
            <a:off x="2633951" y="583282"/>
            <a:ext cx="6923532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La moitié de 34 est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AF9190-EF15-48AB-A00C-8036FE2E02B2}"/>
              </a:ext>
            </a:extLst>
          </p:cNvPr>
          <p:cNvSpPr txBox="1"/>
          <p:nvPr/>
        </p:nvSpPr>
        <p:spPr>
          <a:xfrm>
            <a:off x="3031880" y="653172"/>
            <a:ext cx="6127674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Rayon = 2 cm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Diamètre = ? cm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459C668-AD75-49FD-87C0-4206E4794AE3}"/>
              </a:ext>
            </a:extLst>
          </p:cNvPr>
          <p:cNvSpPr txBox="1"/>
          <p:nvPr/>
        </p:nvSpPr>
        <p:spPr>
          <a:xfrm>
            <a:off x="2655752" y="522211"/>
            <a:ext cx="6879930" cy="378961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Diamètre = 16 cm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Rayon = ? cm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F08BF45-1743-4B57-A449-03B1126992FD}"/>
              </a:ext>
            </a:extLst>
          </p:cNvPr>
          <p:cNvSpPr txBox="1"/>
          <p:nvPr/>
        </p:nvSpPr>
        <p:spPr>
          <a:xfrm>
            <a:off x="2633951" y="746575"/>
            <a:ext cx="6923532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La moitié de 36 est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7F640CD-36F9-49D9-8E7C-CF47CF2172EF}"/>
              </a:ext>
            </a:extLst>
          </p:cNvPr>
          <p:cNvSpPr txBox="1"/>
          <p:nvPr/>
        </p:nvSpPr>
        <p:spPr>
          <a:xfrm>
            <a:off x="2552678" y="746575"/>
            <a:ext cx="7086077" cy="251714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5443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Le double de 15 est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Grand écran</PresentationFormat>
  <Paragraphs>76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</dc:creator>
  <cp:lastModifiedBy>Anne-Céline Mitt</cp:lastModifiedBy>
  <cp:revision>1</cp:revision>
  <dcterms:created xsi:type="dcterms:W3CDTF">2019-09-12T19:29:33Z</dcterms:created>
  <dcterms:modified xsi:type="dcterms:W3CDTF">2019-09-12T19:30:05Z</dcterms:modified>
</cp:coreProperties>
</file>