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3F0B6-5C9E-4754-A20D-3A876DCFD3A9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AB9BC-2DF5-4F0A-956E-F01B4D6446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382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E2492C-36D9-40AB-B9F6-74A3419A7EE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0AB8D9-D602-4A77-BC73-FF738EA679E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EA66C2B-45E5-4F42-9C8C-4CF2741856B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8FA02E7-5627-4EC3-B4E8-13C8A56156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B2E310-D9FB-468E-8C46-F65781D610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81E0A3-84E9-4F58-90D8-FFE7012E4D3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E041794-B81F-4DA2-A47E-DDFEFD09C01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BB8183E-42EC-4D94-BB24-05BEEE25A9C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C8598D-67F0-43EE-9EBF-D88A4DF0A2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75DFD6-749E-4097-8E89-31B1005CCBB2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683FAB3-0839-4563-A1A8-FB054E674F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EA5BDAC-CC30-4DBA-A2EB-0E90252EF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BF1F04-356C-4B4D-B3DA-A73746F0A6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EC165E-D02B-40EC-BC70-C7027BAABF8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0AAE167-3BEE-4089-9137-2E8AAB2E4E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8EE5B28-D9B1-4698-90A8-E0B7EBB012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4AAC9E-271C-4FF5-B875-F50EE5E959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AF81A0-EFB6-4001-B30A-F1AF26ABC89E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523415D-1CE1-4082-BC86-998FA9714DD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60353A8-6513-4444-B1F9-DEBD3A08AB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5A2E48-4112-4B8D-973A-707B065B68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FEE3C9-1E55-4C6D-A16F-3C5156BA7AFE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7674AA8-C1BE-4FBF-AF1C-95795A4A4BF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EFA506A-2C43-438F-BA75-13BACC11DB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5961E5-3291-4D5F-B83F-8909956F27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5742AD-69FC-4FA6-BEDE-C06480E6BA3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E623AD1-DCBE-4228-8D51-D27517D9B7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2DBF995-BDC7-4754-9A3B-8ABB4BBA26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7E651A-0C5F-4CC7-98D6-8274D8DC5E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80E7E-422F-489F-8010-4B7B52C2924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7E5E08F-AF4E-4466-B02F-83A4C97CD5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F83BA55-85E6-405F-8F8A-38B907A038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23C9AD-C0AA-448A-B558-D6BCEFFFBF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6259B6-3ADD-4C5D-A0F6-26265DA6703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D20FCCE-39FC-4EEE-BAC5-31FC469249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AABED17-51D0-49C0-9BD7-AD0C04787A0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1C09BE-646F-4E33-9116-D32D948B16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F3BB75-16DC-46C4-BF07-271673838CF7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23B074C-BDEF-45A4-96C6-79D73BB8E8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A19CD89-E13A-4E57-BAB8-1CDE214CF1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1ED4FC-D9F1-4EE3-B1A3-6944B846F2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6E5D36-4181-4D65-8A25-DC992F2F310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20E785D-495A-416C-BC2A-E172C9F970C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4F1764B-443E-4C66-9494-E939983E17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25115F-89A2-4A22-9CB0-401EBBC7B9C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C32BC2-FE85-4C68-9864-06C20D00D0E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9C63C7A-DF2A-4CDA-9AD5-4735163EC1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3C8FD37-8144-4FBD-8372-584F0B2441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652A95-89C9-43F2-B880-D5B5EACB5A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105A2-E15F-47AD-8D2B-EAF828D169F8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7DCB26B-2E21-4549-8D4E-F6B5CCC600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39EF448-73BE-4B59-8D27-D49AC5622B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48D1C0-7237-4531-A512-315D70ADD8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D023AD-23C8-49B8-ABAE-BBE0DE2BA94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FB88FD4-1762-4ED8-B870-89912482B5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5AC3421-222E-4EE0-930F-F43A85199A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952D19-86DF-46CC-882B-6318DDD18E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7714DB-DBC3-4E3B-8382-87BC09ADA7F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BB7B2D0-A537-4F4E-A7B7-42DB6912F4A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F761254-7610-4367-9CB1-4D669C0E46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81FEE0-BA41-4E70-B916-3E5AAC7841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33D04D-7505-4D8C-9E5C-DF4FDD5662CC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01A14E7-445E-4F46-91D6-D49CD7C9A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71A6DE9-ACF8-4C81-98BB-3F8D85F4CA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AAC456-B134-434D-8B7E-1510DBCA70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DCC488-CC7B-4C64-9E3C-1C502DA68C57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AF620C0-935B-4FD1-B23A-11BD822F78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054D755-65BC-4874-A8DA-7482DF215E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BB7A86-8FD3-4CE5-9501-FB8EE75480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E18B0A-E643-441F-99D2-761B8BA8E7A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3FE0AFA-D188-4E05-893F-538EBCEA5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0938C3B-B1F6-41B7-A47B-8EA92BCDD83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09E049-0748-4ACE-9F0C-F391E465C8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341279-7AC7-4C90-9071-AD25F4B1FFC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268F1FD-96C7-46F0-B795-34B31536FB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760EE0C-24E3-4B8C-A3F9-B6E88D0DD7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1302F1-1026-4A16-B75C-041E3C52A2D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077C2E-8DE6-49D7-BF77-561E31374848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E82DD85-2613-433B-960D-2EBE0E4B6C3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E567D3B-861A-46B6-AC6A-F996FA84CA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FA87F1-DEEC-4E29-89E0-CF85ADA66F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F08389-89A4-43D6-9645-1180D9660A9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B9C17D0-6FFC-4B0E-97F8-5897D597D6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1E4EC7A-4501-4AD0-A63D-ABB8CCB710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0BAE7C-7015-446F-8856-274EE765D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481" y="1121879"/>
            <a:ext cx="914304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177BB1-9347-4500-9D53-A03350D7F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481" y="3601819"/>
            <a:ext cx="914304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72" indent="0" algn="ctr">
              <a:buNone/>
              <a:defRPr sz="1814"/>
            </a:lvl2pPr>
            <a:lvl3pPr marL="829544" indent="0" algn="ctr">
              <a:buNone/>
              <a:defRPr sz="1633"/>
            </a:lvl3pPr>
            <a:lvl4pPr marL="1244316" indent="0" algn="ctr">
              <a:buNone/>
              <a:defRPr sz="1452"/>
            </a:lvl4pPr>
            <a:lvl5pPr marL="1659087" indent="0" algn="ctr">
              <a:buNone/>
              <a:defRPr sz="1452"/>
            </a:lvl5pPr>
            <a:lvl6pPr marL="2073859" indent="0" algn="ctr">
              <a:buNone/>
              <a:defRPr sz="1452"/>
            </a:lvl6pPr>
            <a:lvl7pPr marL="2488631" indent="0" algn="ctr">
              <a:buNone/>
              <a:defRPr sz="1452"/>
            </a:lvl7pPr>
            <a:lvl8pPr marL="2903403" indent="0" algn="ctr">
              <a:buNone/>
              <a:defRPr sz="1452"/>
            </a:lvl8pPr>
            <a:lvl9pPr marL="3318175" indent="0" algn="ctr">
              <a:buNone/>
              <a:defRPr sz="145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4E6335-9243-4D08-9040-F1F82EAA1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D495E7-DEA9-4736-AC8D-AEDD7DB4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6E950E-6D70-4238-B69A-EB475800F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48D651-1A96-4F62-97D1-CEBBAD6B4782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378718208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A3FB84-75D3-4158-AEA3-6E459E26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2DF1E7-8B27-44AC-A51C-9C04C82C1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09B1B-3703-4E24-A9C8-C530F8EA2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34B1D3-50A9-4904-B4FE-55F88613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736BB3-91FF-45F4-A5D7-EC43FF950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F3D8646-F686-4E53-82B4-0EB47EDDBB86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007371104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4C5691B-9691-4236-B4DC-9444C6E7D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680" y="273629"/>
            <a:ext cx="2741760" cy="585709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BE7048-CA54-47F8-A9AF-4C4C36E12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6719" cy="58570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D8A8D1-D875-4CF4-A208-3C6C1688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61E6EA-20DB-47C5-BFC9-504CDF173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6A9B18-2E35-4158-8077-DB74D70F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74640C-FFC9-4B46-AF89-CDEB14BA24A9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010201492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7A491-8B88-4C85-9969-45524807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10D15-A237-4A8D-B4E1-9D71D6AA4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D60CA2-7ABC-48B0-8829-DF111C005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B99186-D1AC-48A6-B6D7-4B70CAFB8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083F12-3F43-4657-BAAC-9A311C94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E7960F-7DDB-44F1-A13B-C259643DCAA0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966933595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29D936-731E-4C6F-8354-CEDB3644C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61" y="1709460"/>
            <a:ext cx="10515839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645D72-71D3-4E9D-8B82-7B526C633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361" y="4589763"/>
            <a:ext cx="10515839" cy="1499197"/>
          </a:xfrm>
        </p:spPr>
        <p:txBody>
          <a:bodyPr/>
          <a:lstStyle>
            <a:lvl1pPr marL="0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1pPr>
            <a:lvl2pPr marL="41477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2pPr>
            <a:lvl3pPr marL="829544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244316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4pPr>
            <a:lvl5pPr marL="1659087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5pPr>
            <a:lvl6pPr marL="207385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6pPr>
            <a:lvl7pPr marL="2488631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7pPr>
            <a:lvl8pPr marL="2903403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8pPr>
            <a:lvl9pPr marL="3318175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AE7B73-A28F-40CB-9400-8AFCA31E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FCD707-8E51-44F2-ACF9-B45F71F2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796A47-97B1-4C39-A170-8A435069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0DA450-0293-4485-B37A-BE3FA4812748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93080981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8872E-E1E6-495B-BA3F-179C9062E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D08FB8-CDD9-4A82-954B-D194A32B3D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3279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953FD4-D20F-41BF-A7DA-26DFB4C84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6241" y="1604329"/>
            <a:ext cx="5395200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35338F7-665D-40D6-B444-B48C6BAF2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A65F91-E1C2-46BC-90B6-C8BA9B400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8EEF19-EDAA-4D28-A8C1-DB86F8C6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1533EC-96D5-440F-9518-D6B7B5302F01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13532588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91D544-946A-4965-99C1-6246F340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365798"/>
            <a:ext cx="10515839" cy="132493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E5B976-29E6-47AE-A6CB-76D4610C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041" y="1680657"/>
            <a:ext cx="515903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EA17B4-6EF9-44A4-BC29-81DDCFA6D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041" y="2504424"/>
            <a:ext cx="515903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9C8664-D2E0-4176-BD61-5BB4C1394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801" y="1680657"/>
            <a:ext cx="518207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EFC778D-D6F3-4D32-90F2-B5C956628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801" y="2504424"/>
            <a:ext cx="518207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2BA798-D30D-4FED-9442-E3F4520C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45D7965-B505-4CFC-A5C0-E5F7F81A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8AF402-01D3-4815-B887-5FD33CBB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A047EF-EC3A-4C2F-8738-AE43444B115B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358167641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7D1FA-9681-4908-B582-A93AE7030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0D2D463-062F-46E3-9BA4-BFCE9DD0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161082-B33D-473D-A8FF-028D9D2AF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AF19AB-CBE6-4FB9-81E7-6DBFE012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40D012-54DD-473B-87CA-D6D4DBC5ECF2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074179355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B339BF-E33A-4E54-899D-504BE1626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7823E4-4552-400E-B67A-3B73621B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C6D93F-286E-4BC7-A93A-C84F05E8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15F01B-A41C-43D6-872C-B494E5E014CB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500716008"/>
      </p:ext>
    </p:extLst>
  </p:cSld>
  <p:clrMapOvr>
    <a:masterClrMapping/>
  </p:clrMapOvr>
  <p:transition advTm="15000"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9A501-26B5-46F0-9DFC-161F9D8FA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1AD7F-63DC-4786-B86A-BA03B4EDE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9846A2-14C0-4AE3-A1C7-A9341EE0C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F86E74-5C9D-4428-AFEC-8D30AA6DA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1ED85E-958B-4444-AE37-14D9F93C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36CD5A-704F-4EF3-96E9-4C6CEE5A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B30F24-401B-474B-BEDF-BA0BEB85ADD6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182069069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D23CA-80FB-4B5F-AA5C-142DF01AC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38043B0-8FF3-42F7-8F5A-51A07C534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709381-4D51-41B9-A076-3F1D34D90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17F737-397F-4B40-8489-A4EFF60E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746A4A-BDA0-4A4B-94B0-2B948A64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613296-7581-4788-B4E2-7B9D7D1A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C3A7B14-19A8-49D8-9E33-0EBD28EF9D71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784266255"/>
      </p:ext>
    </p:extLst>
  </p:cSld>
  <p:clrMapOvr>
    <a:masterClrMapping/>
  </p:clrMapOvr>
  <p:transition advTm="15000"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4E41125-1BEE-492E-B31C-CF74D8984E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561" y="273352"/>
            <a:ext cx="10971684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72C52B-E429-4C1E-8D75-AC21515F05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561" y="1604841"/>
            <a:ext cx="10971684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zx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8FA330-55C1-4B5C-A73D-395F3B1035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561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3B549-11D0-4DB7-963C-A1529775166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9405" y="6247906"/>
            <a:ext cx="3864189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C66A7D-ACB4-4C5E-BC20-F9DAAC44D09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41122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ED54839-7A36-45AD-9A09-6D508C56A90A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97564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15000">
    <p:sndAc>
      <p:stSnd>
        <p:snd r:embed="rId13" name="camera.wav"/>
      </p:stSnd>
    </p:sndAc>
  </p:transition>
  <p:txStyles>
    <p:titleStyle>
      <a:lvl1pPr algn="ctr" rtl="0" hangingPunct="0">
        <a:tabLst/>
        <a:defRPr lang="zxx-none" sz="3992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286"/>
        </a:spcAft>
        <a:tabLst/>
        <a:defRPr lang="zxx-none" sz="2903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22158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8D5D0D6-E34C-4749-9F66-70D60A5A9DC7}"/>
              </a:ext>
            </a:extLst>
          </p:cNvPr>
          <p:cNvSpPr txBox="1"/>
          <p:nvPr/>
        </p:nvSpPr>
        <p:spPr>
          <a:xfrm>
            <a:off x="4110444" y="636516"/>
            <a:ext cx="3970545" cy="428942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endParaRPr lang="de-DE" sz="5443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992" b="1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Comparaison</a:t>
            </a:r>
          </a:p>
          <a:p>
            <a:pPr algn="ctr" defTabSz="829544" hangingPunct="0"/>
            <a:r>
              <a:rPr lang="de-DE" sz="3992" b="1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de relatifs</a:t>
            </a:r>
          </a:p>
          <a:p>
            <a:pPr algn="ctr" defTabSz="829544" hangingPunct="0"/>
            <a:endParaRPr lang="de-DE" sz="3992" b="1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629" b="1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Entraînement n°3</a:t>
            </a:r>
          </a:p>
          <a:p>
            <a:pPr algn="ctr" defTabSz="829544" hangingPunct="0"/>
            <a:endParaRPr lang="de-DE" sz="3629" b="1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endParaRPr lang="de-DE" sz="362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5E5257-7BD6-454D-B3ED-124DCFD7D71C}"/>
              </a:ext>
            </a:extLst>
          </p:cNvPr>
          <p:cNvSpPr txBox="1"/>
          <p:nvPr/>
        </p:nvSpPr>
        <p:spPr>
          <a:xfrm>
            <a:off x="4119134" y="979757"/>
            <a:ext cx="4005746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- 0,08 … - 0,2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B452741-E345-473A-9D18-5263543A34FD}"/>
              </a:ext>
            </a:extLst>
          </p:cNvPr>
          <p:cNvSpPr txBox="1"/>
          <p:nvPr/>
        </p:nvSpPr>
        <p:spPr>
          <a:xfrm>
            <a:off x="4323056" y="959182"/>
            <a:ext cx="414591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0,18 </a:t>
            </a:r>
            <a:r>
              <a:rPr lang="de-DE" sz="4899">
                <a:solidFill>
                  <a:srgbClr val="000000"/>
                </a:solidFill>
                <a:latin typeface="Arial" pitchFamily="18"/>
                <a:ea typeface="Andale Sans UI" pitchFamily="2"/>
                <a:cs typeface="Tahoma" pitchFamily="2"/>
              </a:rPr>
              <a:t>….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- 0,06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725D4C0-0903-4498-880A-3B35767B157C}"/>
              </a:ext>
            </a:extLst>
          </p:cNvPr>
          <p:cNvSpPr txBox="1"/>
          <p:nvPr/>
        </p:nvSpPr>
        <p:spPr>
          <a:xfrm>
            <a:off x="4774057" y="979757"/>
            <a:ext cx="3185778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- 2,8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&lt;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2,5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8B62CE-D3A1-4627-AE43-491D71C1AE84}"/>
              </a:ext>
            </a:extLst>
          </p:cNvPr>
          <p:cNvSpPr txBox="1"/>
          <p:nvPr/>
        </p:nvSpPr>
        <p:spPr>
          <a:xfrm>
            <a:off x="4447472" y="979757"/>
            <a:ext cx="3675656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12,8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12,56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562DB0-84F7-4CFF-B6E5-02F95CB3B386}"/>
              </a:ext>
            </a:extLst>
          </p:cNvPr>
          <p:cNvSpPr txBox="1"/>
          <p:nvPr/>
        </p:nvSpPr>
        <p:spPr>
          <a:xfrm>
            <a:off x="4564309" y="979757"/>
            <a:ext cx="3663408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7,2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- 11,89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5D86135-6817-4F98-9DDB-F6E4117B6853}"/>
              </a:ext>
            </a:extLst>
          </p:cNvPr>
          <p:cNvSpPr txBox="1"/>
          <p:nvPr/>
        </p:nvSpPr>
        <p:spPr>
          <a:xfrm>
            <a:off x="4413104" y="795888"/>
            <a:ext cx="374439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- 1,4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- 7,18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45B3046-8BE7-48F0-90D9-14E9A97D58D9}"/>
              </a:ext>
            </a:extLst>
          </p:cNvPr>
          <p:cNvSpPr txBox="1"/>
          <p:nvPr/>
        </p:nvSpPr>
        <p:spPr>
          <a:xfrm>
            <a:off x="4301843" y="816464"/>
            <a:ext cx="3535168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8,13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- 5,8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0CCBEDC-81E8-4534-B423-BCAE202B5772}"/>
              </a:ext>
            </a:extLst>
          </p:cNvPr>
          <p:cNvSpPr txBox="1"/>
          <p:nvPr/>
        </p:nvSpPr>
        <p:spPr>
          <a:xfrm>
            <a:off x="4555728" y="959182"/>
            <a:ext cx="3569858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- 8,3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- 137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EAF8D73-3409-481C-879E-A76736009465}"/>
              </a:ext>
            </a:extLst>
          </p:cNvPr>
          <p:cNvSpPr txBox="1"/>
          <p:nvPr/>
        </p:nvSpPr>
        <p:spPr>
          <a:xfrm>
            <a:off x="4430288" y="979757"/>
            <a:ext cx="3710024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8,41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- 9,12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0EE9FBB-668C-40F7-8BEE-9E7339470E2C}"/>
              </a:ext>
            </a:extLst>
          </p:cNvPr>
          <p:cNvSpPr txBox="1"/>
          <p:nvPr/>
        </p:nvSpPr>
        <p:spPr>
          <a:xfrm>
            <a:off x="3929487" y="816464"/>
            <a:ext cx="4443174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- 6,987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- 13,4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B63BB0A-98D5-4F9E-8CE2-96818ABF40E5}"/>
              </a:ext>
            </a:extLst>
          </p:cNvPr>
          <p:cNvSpPr txBox="1"/>
          <p:nvPr/>
        </p:nvSpPr>
        <p:spPr>
          <a:xfrm>
            <a:off x="4556113" y="959182"/>
            <a:ext cx="3621667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- 2,8 …. 2,5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4804315-AE46-4CD5-83D4-56C22862FCC8}"/>
              </a:ext>
            </a:extLst>
          </p:cNvPr>
          <p:cNvSpPr txBox="1"/>
          <p:nvPr/>
        </p:nvSpPr>
        <p:spPr>
          <a:xfrm>
            <a:off x="4523816" y="979757"/>
            <a:ext cx="374439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n°9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- 0,08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- 0,2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73CC30A-E11E-4E12-8E6A-14C667C879A3}"/>
              </a:ext>
            </a:extLst>
          </p:cNvPr>
          <p:cNvSpPr txBox="1"/>
          <p:nvPr/>
        </p:nvSpPr>
        <p:spPr>
          <a:xfrm>
            <a:off x="4541000" y="959182"/>
            <a:ext cx="3710024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n°10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0,18 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&gt;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- 0,06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C23D089-5527-4BB4-AB29-1CE88B909010}"/>
              </a:ext>
            </a:extLst>
          </p:cNvPr>
          <p:cNvSpPr txBox="1"/>
          <p:nvPr/>
        </p:nvSpPr>
        <p:spPr>
          <a:xfrm>
            <a:off x="4176948" y="632596"/>
            <a:ext cx="4111544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12,8 …. 12,56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4016220-7B98-4A8F-9CF1-5A63FB41E5FC}"/>
              </a:ext>
            </a:extLst>
          </p:cNvPr>
          <p:cNvSpPr txBox="1"/>
          <p:nvPr/>
        </p:nvSpPr>
        <p:spPr>
          <a:xfrm>
            <a:off x="4433631" y="816464"/>
            <a:ext cx="392476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7,2 … - 11,89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1CFDBEA-C76A-41B6-9B4D-4FCD03EDF12E}"/>
              </a:ext>
            </a:extLst>
          </p:cNvPr>
          <p:cNvSpPr txBox="1"/>
          <p:nvPr/>
        </p:nvSpPr>
        <p:spPr>
          <a:xfrm>
            <a:off x="4119135" y="959182"/>
            <a:ext cx="4005746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- 1,4 … - 7,18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2B1616A-EFB7-43BA-B44E-8D230158024E}"/>
              </a:ext>
            </a:extLst>
          </p:cNvPr>
          <p:cNvSpPr txBox="1"/>
          <p:nvPr/>
        </p:nvSpPr>
        <p:spPr>
          <a:xfrm>
            <a:off x="4334458" y="816464"/>
            <a:ext cx="379652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8,13 … - 5,8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9BE91A5-F8A0-42C9-BED8-ED8ED9027588}"/>
              </a:ext>
            </a:extLst>
          </p:cNvPr>
          <p:cNvSpPr txBox="1"/>
          <p:nvPr/>
        </p:nvSpPr>
        <p:spPr>
          <a:xfrm>
            <a:off x="4174491" y="959182"/>
            <a:ext cx="4005746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n°6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- 8,3 …. - 137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928E73-C493-4451-8B18-7E37CA59D645}"/>
              </a:ext>
            </a:extLst>
          </p:cNvPr>
          <p:cNvSpPr txBox="1"/>
          <p:nvPr/>
        </p:nvSpPr>
        <p:spPr>
          <a:xfrm>
            <a:off x="4049051" y="816464"/>
            <a:ext cx="4145913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n°7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8,41</a:t>
            </a:r>
            <a:r>
              <a:rPr lang="de-DE" sz="4899">
                <a:solidFill>
                  <a:srgbClr val="0000FF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de-DE" sz="4899">
                <a:solidFill>
                  <a:srgbClr val="000000"/>
                </a:solidFill>
                <a:latin typeface="Arial" pitchFamily="18"/>
                <a:ea typeface="Andale Sans UI" pitchFamily="2"/>
                <a:cs typeface="Tahoma" pitchFamily="2"/>
              </a:rPr>
              <a:t>….</a:t>
            </a: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- 9,12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EE125F1-6ED3-4B42-B1C1-CB1957050B5B}"/>
              </a:ext>
            </a:extLst>
          </p:cNvPr>
          <p:cNvSpPr txBox="1"/>
          <p:nvPr/>
        </p:nvSpPr>
        <p:spPr>
          <a:xfrm>
            <a:off x="3962103" y="795888"/>
            <a:ext cx="4704527" cy="2178658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n°8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- 6,987 … - 13,4</a:t>
            </a:r>
          </a:p>
        </p:txBody>
      </p:sp>
    </p:spTree>
  </p:cSld>
  <p:clrMapOvr>
    <a:masterClrMapping/>
  </p:clrMapOvr>
  <p:transition advTm="15000"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Grand écran</PresentationFormat>
  <Paragraphs>66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</dc:creator>
  <cp:lastModifiedBy>Anne-Céline Mitt</cp:lastModifiedBy>
  <cp:revision>1</cp:revision>
  <dcterms:created xsi:type="dcterms:W3CDTF">2019-09-12T19:46:02Z</dcterms:created>
  <dcterms:modified xsi:type="dcterms:W3CDTF">2019-09-12T19:46:40Z</dcterms:modified>
</cp:coreProperties>
</file>