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5" r:id="rId5"/>
    <p:sldId id="261" r:id="rId6"/>
    <p:sldId id="262" r:id="rId7"/>
    <p:sldId id="263" r:id="rId8"/>
    <p:sldId id="264" r:id="rId9"/>
    <p:sldId id="260" r:id="rId10"/>
    <p:sldId id="266" r:id="rId11"/>
    <p:sldId id="26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F37A4-CA4D-47B6-8F07-C491E3F02413}" type="datetimeFigureOut">
              <a:rPr lang="fr-FR" smtClean="0"/>
              <a:t>24/09/2020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A3284-A3C6-4C64-8E6C-25B3D76C25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588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0D59AE31-415E-468E-B3FF-70D5FE7543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840627-858C-41F9-8B2B-C03458110951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2636672D-57C0-48CC-8269-0D74CFFCFFE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6801DAE6-E3E3-4179-9BBA-F271FB8320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87579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5126C953-11F7-4958-B022-B0A25E687A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CA8B2-C23A-4E94-8A07-79EF6422DDC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98FF2035-AF65-4008-B916-2CF3632767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D8717AF-4148-43E1-ADAC-EBE55AED8D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18214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38EF8CA7-A016-480B-B6DE-E129131CF3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53800A-CD76-4D87-9057-76A143704EB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992ACA12-0B15-4EC1-AB95-D53B998474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3492FBAC-1EEE-42C8-8575-7956D9315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6682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975D7A6C-1599-4B74-9388-5DAE9686CE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64FC12-3491-45A5-B85A-64E2D94CF790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8C23D244-C4E6-4B81-BB3C-519AC9E905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88E5802-6B75-4958-A337-75B5E2DFA5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53599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71CCEB7-170C-4BE6-A9D6-7363251598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948E57-95CF-470C-A915-C5B3DF41DC52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5201CADF-BD0E-4221-A79A-35AB26D097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5E523A33-3918-4F85-B4AA-DC92D400E4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0118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624D039-D655-43E7-BA96-D0852EAC292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13709-111D-42E7-B12E-F9D35303290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D617CCB2-17D0-44BC-89CA-C9A1786DBD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39B63DC-4A7F-47E6-8368-1C742F2DD6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6519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5126C953-11F7-4958-B022-B0A25E687A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5CA8B2-C23A-4E94-8A07-79EF6422DDC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98FF2035-AF65-4008-B916-2CF3632767D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D8717AF-4148-43E1-ADAC-EBE55AED8D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69263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38EF8CA7-A016-480B-B6DE-E129131CF3B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53800A-CD76-4D87-9057-76A143704EB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992ACA12-0B15-4EC1-AB95-D53B998474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3492FBAC-1EEE-42C8-8575-7956D9315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6822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975D7A6C-1599-4B74-9388-5DAE9686CEF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64FC12-3491-45A5-B85A-64E2D94CF790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8C23D244-C4E6-4B81-BB3C-519AC9E905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88E5802-6B75-4958-A337-75B5E2DFA5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2477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71CCEB7-170C-4BE6-A9D6-7363251598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948E57-95CF-470C-A915-C5B3DF41DC52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5201CADF-BD0E-4221-A79A-35AB26D097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5E523A33-3918-4F85-B4AA-DC92D400E4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45589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B624D039-D655-43E7-BA96-D0852EAC292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13709-111D-42E7-B12E-F9D353032903}" type="slidenum">
              <a:rPr kumimoji="0" lang="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="" xmlns:a16="http://schemas.microsoft.com/office/drawing/2014/main" id="{D617CCB2-17D0-44BC-89CA-C9A1786DBD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="" xmlns:a16="http://schemas.microsoft.com/office/drawing/2014/main" id="{839B63DC-4A7F-47E6-8368-1C742F2DD6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6741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EFCDBFF9-0182-440B-9AA1-2A348362B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481" y="1121879"/>
            <a:ext cx="914304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DCA81138-5ED5-47A6-8DE0-B80873B53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481" y="3601819"/>
            <a:ext cx="914304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72" indent="0" algn="ctr">
              <a:buNone/>
              <a:defRPr sz="1814"/>
            </a:lvl2pPr>
            <a:lvl3pPr marL="829544" indent="0" algn="ctr">
              <a:buNone/>
              <a:defRPr sz="1633"/>
            </a:lvl3pPr>
            <a:lvl4pPr marL="1244316" indent="0" algn="ctr">
              <a:buNone/>
              <a:defRPr sz="1452"/>
            </a:lvl4pPr>
            <a:lvl5pPr marL="1659087" indent="0" algn="ctr">
              <a:buNone/>
              <a:defRPr sz="1452"/>
            </a:lvl5pPr>
            <a:lvl6pPr marL="2073859" indent="0" algn="ctr">
              <a:buNone/>
              <a:defRPr sz="1452"/>
            </a:lvl6pPr>
            <a:lvl7pPr marL="2488631" indent="0" algn="ctr">
              <a:buNone/>
              <a:defRPr sz="1452"/>
            </a:lvl7pPr>
            <a:lvl8pPr marL="2903403" indent="0" algn="ctr">
              <a:buNone/>
              <a:defRPr sz="1452"/>
            </a:lvl8pPr>
            <a:lvl9pPr marL="3318175" indent="0" algn="ctr">
              <a:buNone/>
              <a:defRPr sz="145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04CD77D7-DED2-4CA5-A565-69AF5F8A4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903368F9-F746-4724-B6F6-ADE681D2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5CA51078-CD59-43D0-96B7-AAA096142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3BD25B0-0FE0-48A8-A82B-530F4498AF4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0855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BED22A8B-98F0-4674-8A89-D1AAC368D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8C030A6E-8D62-4DA0-B712-7D7B58722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7065D8B9-5AA6-4914-959C-FC44AF67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6BA8E579-1A8D-473F-A263-8CB44512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1F442396-FF3E-441A-A574-141164A9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5A33F5E-3606-4CAD-BCC2-5EE02E81CA3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674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="" xmlns:a16="http://schemas.microsoft.com/office/drawing/2014/main" id="{4D7BBD64-2FE3-4211-A371-0380B69BF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680" y="273629"/>
            <a:ext cx="2741760" cy="585709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="" xmlns:a16="http://schemas.microsoft.com/office/drawing/2014/main" id="{96D99D85-8F77-43A3-ACA4-91A8E763A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6719" cy="58570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4EC5E403-A1F9-46CD-B5FE-D4340D3B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4527D31D-8FB9-4ED8-A887-C8588F9A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305A28C-6F65-405C-8844-4C741BF0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2997BF-B654-4789-959E-4F8DA4F3574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4945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2DEE5CB-83BA-4C19-97FB-09282A50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F629AF1A-83FC-42A2-8EA9-8C71777D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52F7FA0D-1F37-41F0-9F67-404A99854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6827DBD9-DE16-4561-B30B-E71A4F19E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B919884D-55B0-4464-B245-8F6C1396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5AFF7A-9641-4820-91D1-AD8678F55FF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338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AE24EEA-E91B-43C7-8745-7A032F55C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61" y="1709460"/>
            <a:ext cx="10515839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0292BEBC-99AE-4C4E-BDCD-FD8F7C57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361" y="4589763"/>
            <a:ext cx="10515839" cy="1499197"/>
          </a:xfrm>
        </p:spPr>
        <p:txBody>
          <a:bodyPr/>
          <a:lstStyle>
            <a:lvl1pPr marL="0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1pPr>
            <a:lvl2pPr marL="41477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2pPr>
            <a:lvl3pPr marL="829544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244316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4pPr>
            <a:lvl5pPr marL="1659087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5pPr>
            <a:lvl6pPr marL="207385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6pPr>
            <a:lvl7pPr marL="2488631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7pPr>
            <a:lvl8pPr marL="2903403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8pPr>
            <a:lvl9pPr marL="3318175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DB99595C-903D-4C57-ACA2-2235D177F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3F29F7D8-1AAE-4C04-9311-5F1DACDFA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41D4EA9D-5CCB-4D20-BC9C-AD008BAD5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3A1E37-5B5F-48DF-8948-AEEE78296B79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4249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5EFA656F-4E31-4E4E-B7ED-87C56CA0B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62ABEB3A-A173-4E89-A4B6-FEFC27880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3279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35E98C52-6D38-4CF5-BDFA-8F3FA723C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6241" y="1604329"/>
            <a:ext cx="5395200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DB08F434-D9D0-4E96-A015-7F43005E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B6617012-4B23-415E-8931-BA7A74E6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D2C0F09A-33A6-46DC-B4F3-D2C03C26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4BE3188-8E4F-4519-87A7-4F2375DFDAA3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4440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AD9C5926-09E3-4AFD-AD97-E0B2650D3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365798"/>
            <a:ext cx="10515839" cy="132493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F79F1E90-53CB-4707-A0F2-5BD534696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041" y="1680657"/>
            <a:ext cx="515903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="" xmlns:a16="http://schemas.microsoft.com/office/drawing/2014/main" id="{2094716C-59DA-470D-960B-5571569F4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041" y="2504424"/>
            <a:ext cx="515903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="" xmlns:a16="http://schemas.microsoft.com/office/drawing/2014/main" id="{5A658218-B077-4EFB-B11C-DA6BEE010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801" y="1680657"/>
            <a:ext cx="518207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="" xmlns:a16="http://schemas.microsoft.com/office/drawing/2014/main" id="{9F2B2AF6-B6BA-4143-9CA6-FBDC7225F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801" y="2504424"/>
            <a:ext cx="518207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="" xmlns:a16="http://schemas.microsoft.com/office/drawing/2014/main" id="{E5292DC5-FB21-4463-979B-6F54B8EB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="" xmlns:a16="http://schemas.microsoft.com/office/drawing/2014/main" id="{67E8BFC8-5FAC-49C8-A89B-FD98DE92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="" xmlns:a16="http://schemas.microsoft.com/office/drawing/2014/main" id="{812C1002-91A0-4983-B416-2A1FC6A8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9E23D3-3C18-49A7-9520-ED02C7F6192A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636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28B936F5-A315-4D21-8363-72479BB9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1B37623B-CB51-497B-A8E3-EA046484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C081008F-08C0-42D6-836B-BF1424CE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FAC78525-245D-4FE4-9DB8-8BF869DC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2B5568-5B85-4193-97EA-E46D9EA20F6B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3955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="" xmlns:a16="http://schemas.microsoft.com/office/drawing/2014/main" id="{4755A295-7B16-4AC9-9800-DEBB6F6A4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="" xmlns:a16="http://schemas.microsoft.com/office/drawing/2014/main" id="{A5C15559-4438-4C30-9F01-90200398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="" xmlns:a16="http://schemas.microsoft.com/office/drawing/2014/main" id="{B41D7D55-F26B-4A92-85DB-CA03155E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C0E80F7-F894-48A9-B163-99E4E22ABFC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9349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3B6E9B5-A589-4A0B-A8DE-DBBE4A11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E3DB5A4C-DCDA-4571-80D8-4BB436DA0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4D56D506-316F-49BF-BD48-07E511E65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3EE9257D-1DCC-456B-B793-739F19803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C6434A79-2CA3-4C4C-9823-E94B07EB4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CFCC57BA-250D-450B-B42D-6928EBB5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679DF2F-374F-45C3-8B99-F3F65274AB15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8728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495D2016-DB17-4B0C-A6AA-BD2A6CFEF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="" xmlns:a16="http://schemas.microsoft.com/office/drawing/2014/main" id="{C30C8374-23BA-4020-A9FB-BFFA37C17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="" xmlns:a16="http://schemas.microsoft.com/office/drawing/2014/main" id="{D6AF19C6-E49F-4FA7-99FB-D4CE42AD0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="" xmlns:a16="http://schemas.microsoft.com/office/drawing/2014/main" id="{30CA4F8F-FE98-4623-9BA5-24060E30C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="" xmlns:a16="http://schemas.microsoft.com/office/drawing/2014/main" id="{5B1EE12A-B970-4879-B450-8B27E600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="" xmlns:a16="http://schemas.microsoft.com/office/drawing/2014/main" id="{EDB8737C-BCB4-4352-856B-CB080DFE6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CAF149-331A-4C75-B6DD-15F922E84BC8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929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" name="camera.wav"/>
          </p:stSnd>
        </p:sndAc>
      </p:transition>
    </mc:Choice>
    <mc:Fallback xmlns="">
      <p:transition spd="slow" advTm="15000">
        <p:sndAc>
          <p:stSnd>
            <p:snd r:embed="rId3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="" xmlns:a16="http://schemas.microsoft.com/office/drawing/2014/main" id="{39E947B1-6402-4243-8A9A-9961B3DA65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561" y="273352"/>
            <a:ext cx="10971684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93FA3C4E-F2BF-4EAB-946F-C8A65BB5B9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561" y="1604841"/>
            <a:ext cx="10971684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B8D792DF-E2E6-4C93-8F0D-9E8B6072260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561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34CE46AD-2F08-4201-AA9A-CDFD2CB0E79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9405" y="6247906"/>
            <a:ext cx="3864189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F3B6C3DA-B4EF-45DF-A495-18C2A8EFE63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41122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3D21D194-745F-4C68-AAC1-655F327C8441}" type="slidenum">
              <a:t>‹N°›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267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13" name="camera.wav"/>
          </p:stSnd>
        </p:sndAc>
      </p:transition>
    </mc:Choice>
    <mc:Fallback xmlns="">
      <p:transition spd="slow" advTm="15000">
        <p:sndAc>
          <p:stSnd>
            <p:snd r:embed="rId14" name="camera.wav"/>
          </p:stSnd>
        </p:sndAc>
      </p:transition>
    </mc:Fallback>
  </mc:AlternateContent>
  <p:txStyles>
    <p:titleStyle>
      <a:lvl1pPr algn="ctr" rtl="0" hangingPunct="0">
        <a:tabLst/>
        <a:defRPr lang="x-none" sz="3992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286"/>
        </a:spcAft>
        <a:tabLst/>
        <a:defRPr lang="x-none" sz="2903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22158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4263AEDD-11EA-4133-B4D7-12EE75118637}"/>
              </a:ext>
            </a:extLst>
          </p:cNvPr>
          <p:cNvSpPr txBox="1"/>
          <p:nvPr/>
        </p:nvSpPr>
        <p:spPr>
          <a:xfrm>
            <a:off x="2659100" y="877901"/>
            <a:ext cx="7204699" cy="436483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r>
              <a:rPr lang="de-DE" sz="5443" b="1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Grands </a:t>
            </a:r>
            <a:r>
              <a:rPr lang="de-DE" sz="5443" b="1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nombres</a:t>
            </a:r>
            <a:endParaRPr lang="de-DE" sz="5443" b="1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5443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Ecris</a:t>
            </a:r>
            <a:r>
              <a:rPr lang="de-DE" sz="5443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en </a:t>
            </a:r>
            <a:r>
              <a:rPr lang="de-DE" sz="5443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chiffres</a:t>
            </a:r>
            <a:r>
              <a:rPr lang="de-DE" sz="5443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algn="ctr" defTabSz="829544" hangingPunct="0"/>
            <a:r>
              <a:rPr lang="de-DE" sz="5443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les</a:t>
            </a:r>
            <a:r>
              <a:rPr lang="de-DE" sz="5443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5443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nombres</a:t>
            </a:r>
            <a:r>
              <a:rPr lang="de-DE" sz="5443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5443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donnés</a:t>
            </a:r>
            <a:endParaRPr lang="de-DE" sz="5443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5443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</a:p>
          <a:p>
            <a:pPr algn="ctr" defTabSz="829544" hangingPunct="0"/>
            <a:r>
              <a:rPr lang="de-DE" sz="5443" b="1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Entraînement</a:t>
            </a:r>
            <a:r>
              <a:rPr lang="de-DE" sz="5443" b="1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n°1</a:t>
            </a:r>
            <a:endParaRPr lang="de-DE" sz="3629" dirty="0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2A4A7675-44A9-4E3F-81A2-FAA8DB8E52BF}"/>
              </a:ext>
            </a:extLst>
          </p:cNvPr>
          <p:cNvSpPr txBox="1"/>
          <p:nvPr/>
        </p:nvSpPr>
        <p:spPr>
          <a:xfrm>
            <a:off x="857477" y="653171"/>
            <a:ext cx="10529070" cy="3875341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6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6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Trois </a:t>
            </a:r>
            <a:r>
              <a:rPr lang="de-DE" sz="40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milliards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deux-cent-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quinze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millions</a:t>
            </a:r>
            <a:endParaRPr lang="de-DE" sz="4000" dirty="0">
              <a:solidFill>
                <a:srgbClr val="FF0000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lnSpc>
                <a:spcPct val="150000"/>
              </a:lnSpc>
            </a:pPr>
            <a:r>
              <a:rPr lang="de-DE" sz="4000" b="1" dirty="0">
                <a:solidFill>
                  <a:srgbClr val="00B0F0"/>
                </a:solidFill>
                <a:latin typeface="Verdana" pitchFamily="34"/>
                <a:ea typeface="Andale Sans UI" pitchFamily="2"/>
                <a:cs typeface="Tahoma" pitchFamily="2"/>
              </a:rPr>
              <a:t>3 215 000 000</a:t>
            </a:r>
            <a:endParaRPr lang="de-DE" sz="4000" b="1" dirty="0">
              <a:solidFill>
                <a:srgbClr val="00B0F0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7286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AA20534B-2724-49C9-8605-C223A3F58E03}"/>
              </a:ext>
            </a:extLst>
          </p:cNvPr>
          <p:cNvSpPr txBox="1"/>
          <p:nvPr/>
        </p:nvSpPr>
        <p:spPr>
          <a:xfrm>
            <a:off x="708172" y="979757"/>
            <a:ext cx="10827677" cy="3873930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6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6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Cinq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milliards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sept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vingt-et-un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</a:t>
            </a:r>
            <a:r>
              <a:rPr lang="de-DE" sz="4000" dirty="0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b="1" dirty="0">
                <a:solidFill>
                  <a:srgbClr val="00B0F0"/>
                </a:solidFill>
                <a:latin typeface="Verdana" pitchFamily="34"/>
                <a:ea typeface="Andale Sans UI" pitchFamily="2"/>
                <a:cs typeface="Tahoma" pitchFamily="2"/>
              </a:rPr>
              <a:t>5 000 721 000</a:t>
            </a:r>
          </a:p>
        </p:txBody>
      </p:sp>
    </p:spTree>
    <p:extLst>
      <p:ext uri="{BB962C8B-B14F-4D97-AF65-F5344CB8AC3E}">
        <p14:creationId xmlns:p14="http://schemas.microsoft.com/office/powerpoint/2010/main" val="225087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A92637A9-B6F1-40BF-828A-6EB0D4E2F29A}"/>
              </a:ext>
            </a:extLst>
          </p:cNvPr>
          <p:cNvSpPr txBox="1"/>
          <p:nvPr/>
        </p:nvSpPr>
        <p:spPr>
          <a:xfrm>
            <a:off x="1874877" y="653171"/>
            <a:ext cx="8441704" cy="3324421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Un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million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deux-cent-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trente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quatre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-mille-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cinq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-cent-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douze</a:t>
            </a:r>
            <a:endParaRPr lang="de-DE" sz="4400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F6691DF0-79E4-4FE8-B337-965C90F6709E}"/>
              </a:ext>
            </a:extLst>
          </p:cNvPr>
          <p:cNvSpPr txBox="1"/>
          <p:nvPr/>
        </p:nvSpPr>
        <p:spPr>
          <a:xfrm>
            <a:off x="2888306" y="816464"/>
            <a:ext cx="6525539" cy="3113209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Quatre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millions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dix-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sept</a:t>
            </a:r>
            <a:endParaRPr lang="de-DE" sz="4000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lnSpc>
                <a:spcPct val="150000"/>
              </a:lnSpc>
            </a:pPr>
            <a:endParaRPr lang="de-DE" sz="4000" dirty="0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134FC99C-4878-4A84-923F-11B1AC55B5A2}"/>
              </a:ext>
            </a:extLst>
          </p:cNvPr>
          <p:cNvSpPr txBox="1"/>
          <p:nvPr/>
        </p:nvSpPr>
        <p:spPr>
          <a:xfrm>
            <a:off x="3192341" y="632596"/>
            <a:ext cx="5859331" cy="221687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Trois-cent-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douze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mille</a:t>
            </a:r>
            <a:endParaRPr lang="de-DE" sz="4000" dirty="0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0053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2A4A7675-44A9-4E3F-81A2-FAA8DB8E52BF}"/>
              </a:ext>
            </a:extLst>
          </p:cNvPr>
          <p:cNvSpPr txBox="1"/>
          <p:nvPr/>
        </p:nvSpPr>
        <p:spPr>
          <a:xfrm>
            <a:off x="898802" y="653171"/>
            <a:ext cx="10446420" cy="2363965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6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6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n°4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Trois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milliards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deux-cent-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quinze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millions</a:t>
            </a:r>
            <a:endParaRPr lang="de-DE" sz="4000" dirty="0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AA20534B-2724-49C9-8605-C223A3F58E03}"/>
              </a:ext>
            </a:extLst>
          </p:cNvPr>
          <p:cNvSpPr txBox="1"/>
          <p:nvPr/>
        </p:nvSpPr>
        <p:spPr>
          <a:xfrm>
            <a:off x="681851" y="979757"/>
            <a:ext cx="10880321" cy="2361913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6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6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n°5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Cinq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milliards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sept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vingt-et-un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-mille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A92637A9-B6F1-40BF-828A-6EB0D4E2F29A}"/>
              </a:ext>
            </a:extLst>
          </p:cNvPr>
          <p:cNvSpPr txBox="1"/>
          <p:nvPr/>
        </p:nvSpPr>
        <p:spPr>
          <a:xfrm>
            <a:off x="1873307" y="653171"/>
            <a:ext cx="8444846" cy="489754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n°1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Un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4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million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deux-cent-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trente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 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quatre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</a:t>
            </a:r>
            <a:r>
              <a:rPr lang="de-DE" sz="4400" dirty="0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mille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cinq</a:t>
            </a:r>
            <a:r>
              <a:rPr lang="de-DE" sz="4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-cent-</a:t>
            </a:r>
            <a:r>
              <a:rPr lang="de-DE" sz="4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douze</a:t>
            </a:r>
            <a:endParaRPr lang="de-DE" sz="4400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lnSpc>
                <a:spcPct val="150000"/>
              </a:lnSpc>
            </a:pPr>
            <a:r>
              <a:rPr lang="de-DE" sz="4400" b="1" dirty="0">
                <a:solidFill>
                  <a:srgbClr val="00B0F0"/>
                </a:solidFill>
                <a:latin typeface="Verdana" pitchFamily="34"/>
                <a:ea typeface="Andale Sans UI" pitchFamily="2"/>
                <a:cs typeface="Tahoma" pitchFamily="2"/>
              </a:rPr>
              <a:t>1 234 512</a:t>
            </a:r>
          </a:p>
        </p:txBody>
      </p:sp>
    </p:spTree>
    <p:extLst>
      <p:ext uri="{BB962C8B-B14F-4D97-AF65-F5344CB8AC3E}">
        <p14:creationId xmlns:p14="http://schemas.microsoft.com/office/powerpoint/2010/main" val="98479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F6691DF0-79E4-4FE8-B337-965C90F6709E}"/>
              </a:ext>
            </a:extLst>
          </p:cNvPr>
          <p:cNvSpPr txBox="1"/>
          <p:nvPr/>
        </p:nvSpPr>
        <p:spPr>
          <a:xfrm>
            <a:off x="2984743" y="816464"/>
            <a:ext cx="6332665" cy="456668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n°2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Quatre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millions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dix-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sept</a:t>
            </a:r>
            <a:endParaRPr lang="de-DE" sz="4000" dirty="0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lnSpc>
                <a:spcPct val="150000"/>
              </a:lnSpc>
            </a:pPr>
            <a:r>
              <a:rPr lang="de-DE" sz="4000" b="1" dirty="0">
                <a:solidFill>
                  <a:srgbClr val="00B0F0"/>
                </a:solidFill>
                <a:latin typeface="Verdana" pitchFamily="34"/>
                <a:ea typeface="Andale Sans UI" pitchFamily="2"/>
                <a:cs typeface="Tahoma" pitchFamily="2"/>
              </a:rPr>
              <a:t>4 000 017</a:t>
            </a:r>
          </a:p>
          <a:p>
            <a:pPr algn="ctr" defTabSz="829544" hangingPunct="0">
              <a:lnSpc>
                <a:spcPct val="150000"/>
              </a:lnSpc>
            </a:pPr>
            <a:endParaRPr lang="de-DE" sz="4000" dirty="0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0094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="" xmlns:a16="http://schemas.microsoft.com/office/drawing/2014/main" id="{134FC99C-4878-4A84-923F-11B1AC55B5A2}"/>
              </a:ext>
            </a:extLst>
          </p:cNvPr>
          <p:cNvSpPr txBox="1"/>
          <p:nvPr/>
        </p:nvSpPr>
        <p:spPr>
          <a:xfrm>
            <a:off x="3192341" y="632596"/>
            <a:ext cx="5859331" cy="3683301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lnSpc>
                <a:spcPct val="150000"/>
              </a:lnSpc>
            </a:pPr>
            <a:r>
              <a:rPr lang="de-DE" sz="54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Nombre</a:t>
            </a:r>
            <a:r>
              <a:rPr lang="de-DE" sz="54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n°3</a:t>
            </a:r>
          </a:p>
          <a:p>
            <a:pPr algn="ctr" defTabSz="829544" hangingPunct="0">
              <a:lnSpc>
                <a:spcPct val="150000"/>
              </a:lnSpc>
            </a:pP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Trois-cent-</a:t>
            </a:r>
            <a:r>
              <a:rPr lang="de-DE" sz="4000" dirty="0" err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douze</a:t>
            </a:r>
            <a:r>
              <a:rPr lang="de-DE" sz="4000" dirty="0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 </a:t>
            </a:r>
            <a:r>
              <a:rPr lang="de-DE" sz="4000" dirty="0" err="1">
                <a:solidFill>
                  <a:srgbClr val="FF0000"/>
                </a:solidFill>
                <a:latin typeface="Verdana" pitchFamily="34"/>
                <a:ea typeface="Andale Sans UI" pitchFamily="2"/>
                <a:cs typeface="Tahoma" pitchFamily="2"/>
              </a:rPr>
              <a:t>mille</a:t>
            </a:r>
            <a:endParaRPr lang="de-DE" sz="4000" dirty="0">
              <a:solidFill>
                <a:srgbClr val="FF0000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lnSpc>
                <a:spcPct val="150000"/>
              </a:lnSpc>
            </a:pPr>
            <a:r>
              <a:rPr lang="de-DE" sz="4000" b="1" dirty="0">
                <a:solidFill>
                  <a:srgbClr val="00B0F0"/>
                </a:solidFill>
                <a:latin typeface="Verdana" pitchFamily="34"/>
                <a:ea typeface="Andale Sans UI" pitchFamily="2"/>
                <a:cs typeface="Tahoma" pitchFamily="2"/>
              </a:rPr>
              <a:t>312 000</a:t>
            </a:r>
            <a:endParaRPr lang="de-DE" sz="4000" b="1" dirty="0">
              <a:solidFill>
                <a:srgbClr val="00B0F0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Tm="15000">
        <p:sndAc>
          <p:stSnd>
            <p:snd r:embed="rId3" name="camera.wav"/>
          </p:stSnd>
        </p:sndAc>
      </p:transition>
    </mc:Choice>
    <mc:Fallback xmlns="">
      <p:transition spd="slow" advTm="15000"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90</Words>
  <Application>Microsoft Office PowerPoint</Application>
  <PresentationFormat>Grand écran</PresentationFormat>
  <Paragraphs>43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Andale Sans UI</vt:lpstr>
      <vt:lpstr>Arial</vt:lpstr>
      <vt:lpstr>Calibri</vt:lpstr>
      <vt:lpstr>Tahoma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</dc:creator>
  <cp:lastModifiedBy>Anne-Céline Mittelbronn</cp:lastModifiedBy>
  <cp:revision>9</cp:revision>
  <dcterms:created xsi:type="dcterms:W3CDTF">2019-09-12T18:44:37Z</dcterms:created>
  <dcterms:modified xsi:type="dcterms:W3CDTF">2020-09-24T14:35:02Z</dcterms:modified>
</cp:coreProperties>
</file>