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869A5-3657-4CA3-9A56-68C8B74952C7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478DF-6CC2-4D68-ADA7-BBB884EE2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43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861592-35FC-4D1F-9607-8DD6FF9B5D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9A9A63-B349-4BAD-B07D-40F6FC7AEBAC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69C3F6C-2385-45CD-977C-82305CFA648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31751E8-26B8-438D-BD6E-44D68BCD80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5C7A4-91D9-443B-B6ED-0FB4AB038E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62CEA9-1A57-4276-AD2D-B00969E5E5B4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44A2B36-E1E0-4DF0-A02B-0369CC52CB6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79E93C9-FACB-44E7-B01D-0F1FAB7CA6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045EE3-7D1D-4FC3-B594-31B8E70776F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3C5C0C-0957-4B98-80A9-1265A77A276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52553AA-7BD2-4782-B121-2DB3097054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E2D8B46-AA72-4141-ADA6-D740C6E2640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5F64CB-FE16-48CB-80DD-60B0A642F6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D30A8E-4DB3-480A-9D72-80F493CBEADF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9F535DA-0832-4D53-A777-E7D2F0F1C7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68A9CC8-57DD-472A-907B-2A189E38CBB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0BD014-CD07-4A27-8868-817F1F6FEA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FE41FC-1C86-47A6-B8D8-E13CFC0651C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943FF42-4226-4C49-8A8B-E279572444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FED77F0-DDAA-49D3-84BB-D990B63139C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7B38ED-D6EF-41CF-BCD5-846C479A01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3051C-0138-414A-8A53-774832450D1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555DDFB-4662-46A1-8458-986FCEB39DC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8E94922-D7B1-47A8-8ECB-AA6BC07DE3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4780D2-56D3-42D3-839F-679A9A8741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C2A43-1B6D-4E16-A2F2-05EE85A4A58B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5FB5D45-FD70-4011-B204-12B513696D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63CE037-862E-4EC2-97F2-2039395601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EE906F-7C24-464C-820C-0070BDBA37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962DA0-2529-45AC-8F7D-DEF0A6D840E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00E4C4B-1C00-4F35-B6D1-0738101BC5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CD0F57B-5932-462D-91CD-FB92C9A3A6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165018-A12B-4ECE-8DD4-4CA4D4041B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865AF-E361-4290-9FD3-099402F7130F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E854D4B-69C4-40E3-ACFF-E61661967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4BFB197-682C-49FA-B1B7-E12FB534DC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475E06-5DB3-4F8D-9916-869A4A4D72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DB4951-E524-4E54-BF74-28A4FB3A3B7F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54E1125-FEFA-4BF0-A02B-F960F5133D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9362181-6DF9-4584-9234-23A15F3290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75A3EB-47E4-43F3-8185-B18BEA9D1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F4963B-1DE7-4F55-8E71-FED5BB791B58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4CAEEC3-22AB-4814-BA2A-439B626E96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82CE4F7-4289-4706-B6E1-CDB485D513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D65DB-8427-4223-920C-CA523E4863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0DBC0-635F-465D-BC5C-71290A04C43E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4F02202-5E41-4D85-8135-2DD1116607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34612E1-C36C-4573-A4BC-030F593E7C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2FA7C8-6463-429B-A1A9-35C02A0940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A6C4D4-D1D0-4344-80B5-4F205B39E4F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BFC5F93-B121-4DA3-9F04-54796B6730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FE87619-04BD-48A4-8E1E-1AFDC9A25D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B033F9-CF20-42BF-89E9-6578FDC2A67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912A0-FE7A-4F97-BDA7-81724F149DC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8F4B562-1295-4C18-8B9E-5958CF1B85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D5F948A-D37B-49C8-BDC4-0C04C473FB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75F28D-B344-4279-A14C-D5469A987B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6C90C8-D62F-494F-871A-FB9BE98A4A7C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42ABD7F-9DED-4123-BACD-DE7D0302C7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12C8EA3-3EEA-4E7A-86B5-BA0D3A5B34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287B4F-7765-492B-8F99-98FC6AD4AD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373F9C-FD47-4059-96E5-65EB602A2EB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A655F01-30BF-41B0-8B26-EC1B34F987C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27DB401-B38F-4718-A9DF-EEE975243E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2B6438-B754-4D0F-AC39-E1BF4F272E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3103F-EA08-4047-B93D-38C0B7038950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F8A0C07-9AC4-454A-AFF7-DF9A14BA375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1BCD62E-F305-4AEE-98C4-CC8D898A89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3E0B7E-E8BD-4F90-9FBB-64699BF5F1A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3DB84-F683-4B1C-BD8F-EC1420E1227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004F37D-3480-45FA-9143-5AFAFDE48E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AE384FB-90CB-4DE3-92AE-8C23E44F29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62154F-33BA-4A4D-8235-6834FB63DB9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EDE89C-7D67-469B-B887-BF4357BF76AE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C122287-578A-4531-BB5F-31C35A4A04E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750D9E6-BB09-4753-B8BD-93BBAE9F19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E108E3-1289-4F7B-B165-071DC36B14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9E7B3F-2091-4CCD-8024-AD72526246E5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0140BE0-4218-41BF-A3AB-69B7567E238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21CB01A-76BD-4C23-B325-10DC3AB6BE9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BDEB6-533F-4658-B8F1-D10C23D85A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D6C09A-999F-41E9-877D-A7C68A9BDC7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6169407-D936-4F16-AA02-946F920FE0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F9D6A72-E7B8-497A-BB89-7C655E10AE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811D2C-7DCD-4462-9CE1-C9779EA24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481" y="1121879"/>
            <a:ext cx="914304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35E9B9-96AB-4FD2-B558-24FF04E59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481" y="3601819"/>
            <a:ext cx="914304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72" indent="0" algn="ctr">
              <a:buNone/>
              <a:defRPr sz="1814"/>
            </a:lvl2pPr>
            <a:lvl3pPr marL="829544" indent="0" algn="ctr">
              <a:buNone/>
              <a:defRPr sz="1633"/>
            </a:lvl3pPr>
            <a:lvl4pPr marL="1244316" indent="0" algn="ctr">
              <a:buNone/>
              <a:defRPr sz="1452"/>
            </a:lvl4pPr>
            <a:lvl5pPr marL="1659087" indent="0" algn="ctr">
              <a:buNone/>
              <a:defRPr sz="1452"/>
            </a:lvl5pPr>
            <a:lvl6pPr marL="2073859" indent="0" algn="ctr">
              <a:buNone/>
              <a:defRPr sz="1452"/>
            </a:lvl6pPr>
            <a:lvl7pPr marL="2488631" indent="0" algn="ctr">
              <a:buNone/>
              <a:defRPr sz="1452"/>
            </a:lvl7pPr>
            <a:lvl8pPr marL="2903403" indent="0" algn="ctr">
              <a:buNone/>
              <a:defRPr sz="1452"/>
            </a:lvl8pPr>
            <a:lvl9pPr marL="3318175" indent="0" algn="ctr">
              <a:buNone/>
              <a:defRPr sz="145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2C370E-0C79-499C-9818-88698B0CB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C9C19D-D632-48C6-A30B-BEF95054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1CDB96-A394-4262-B744-0DD4AEDF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608FCF-6510-4E53-A627-4A0B0828A906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089715041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0ADA24-9C52-4CE6-BDD5-819F2442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3A5B5C-23B9-4531-87F7-3E74E2005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7C2562-42EA-4279-94B6-C16A67F6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F569E4-47CE-4843-AD95-550E74CAB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25F4AB-6949-43D0-86C3-94243BB4B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69A09A-0923-4C26-A97A-0AF521AACB49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645547386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3DA9D9D-053A-44A9-B870-10A928D87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680" y="273629"/>
            <a:ext cx="2741760" cy="585709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511598-445B-4F78-8AD2-27B0A518A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8641" y="273629"/>
            <a:ext cx="8046719" cy="585709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4AA71E-3197-421D-BEF1-74BE927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5B4439-B3A0-4F83-A6F7-F7DD6E838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503B3E-6D63-42E0-9E68-BCC5E7BE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6438B8-2496-4E4C-AC1A-764C70C79464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059100946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F0A0E2-728C-4F31-BE20-1091824B6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2C29E5-93B7-4F5A-A641-E285CD8BF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005EC5-4CDD-4DDF-8137-6E1608A07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D6D249-0A0C-40DB-8203-BF7487D8D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07657D-1AF7-471B-AC4E-F1D7A98C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BF28D7-EA12-4C35-8DD6-6A62C5D4E88A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788247892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DF79EE-2D32-4970-ACE0-C6B6AEB4E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61" y="1709460"/>
            <a:ext cx="10515839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E57DEB-97BA-4CB4-A16E-FE969620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361" y="4589763"/>
            <a:ext cx="10515839" cy="1499197"/>
          </a:xfrm>
        </p:spPr>
        <p:txBody>
          <a:bodyPr/>
          <a:lstStyle>
            <a:lvl1pPr marL="0" indent="0">
              <a:buNone/>
              <a:defRPr sz="2177">
                <a:solidFill>
                  <a:schemeClr val="tx1">
                    <a:tint val="75000"/>
                  </a:schemeClr>
                </a:solidFill>
              </a:defRPr>
            </a:lvl1pPr>
            <a:lvl2pPr marL="41477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2pPr>
            <a:lvl3pPr marL="829544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244316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4pPr>
            <a:lvl5pPr marL="1659087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5pPr>
            <a:lvl6pPr marL="2073859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6pPr>
            <a:lvl7pPr marL="2488631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7pPr>
            <a:lvl8pPr marL="2903403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8pPr>
            <a:lvl9pPr marL="3318175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C546FE-CAA5-4265-9A57-A37C8403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C064EC-8AD3-4612-BA12-90FDA871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05B0A0-D390-46AC-9A23-01C7B915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7C0F6B-1CEE-46B4-8CE8-967857D10B40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77530987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4A8A60-4317-4C32-9FC2-746411F40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FC9ABC-5468-4CA3-BAD2-86840AF6B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641" y="1604329"/>
            <a:ext cx="5393279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D27204-9F32-40AC-9678-CA8268BC8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6241" y="1604329"/>
            <a:ext cx="5395200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E5BB75-A0DB-47F2-95C4-79340C203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30B000-A728-489A-B73B-18E5BD2EA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06F4F9-167A-4A86-BAFA-9822D09F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7F445F-23AC-473B-B104-59FD2C2EF94D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262208305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E1355A-EF58-4844-9937-6603EDA74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365798"/>
            <a:ext cx="10515839" cy="132493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59BAFC-3934-4CA3-A28D-DD2291F48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041" y="1680657"/>
            <a:ext cx="515903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57BC8B-C3B9-451F-B9DD-C8025F467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041" y="2504424"/>
            <a:ext cx="515903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CE04E82-0D9A-4A2B-9A0D-A91E0709A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801" y="1680657"/>
            <a:ext cx="518207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F8E23DB-3D15-4D71-B204-717FBED1B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801" y="2504424"/>
            <a:ext cx="518207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F5B6E32-F617-4D01-870E-F775CCACA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AE7A5B7-B29A-4F4E-A191-72EE1758A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02A0298-D080-420C-BD8B-A4C5D699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C76C90-9EA8-4561-A8C9-7F8F29E1809C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850497623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D2FF31-3327-49E5-A36C-5317636B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F9C96EE-B7B1-49AD-B1A3-CCF1CB37E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B456FD-9506-4B50-8A60-BD18F563D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BD301-BDCC-4F27-82FF-8A6930D9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826D27-62E1-470C-877C-328DCA12B00B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609394238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C43EC5-6643-44C4-BEC7-8C88F25E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FDB8368-2E1F-4564-A466-EA0E27DE8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8CB11F-6746-4176-A78C-9532A6DB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98D109-C123-487A-8D21-1413F0E05674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116018926"/>
      </p:ext>
    </p:extLst>
  </p:cSld>
  <p:clrMapOvr>
    <a:masterClrMapping/>
  </p:clrMapOvr>
  <p:transition advTm="12000">
    <p:sndAc>
      <p:stSnd>
        <p:snd r:embed="rId1" name="camera.wav"/>
      </p:stSnd>
    </p:sndAc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B46B95-4B37-43EE-B1B3-D1A93C379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CE72B6-EE14-4CAB-8310-D9204BC54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464C80-7F3B-4421-9A87-84BF2A76D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A18309-B71F-4911-A6FA-D244F807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B2180A-B5A2-476B-AE8B-6B366B681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00005A-7ABC-4673-9154-14C4AB9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056143-4D54-4BC8-859A-FD7D08F1D450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515800454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8CAAA6-7B69-444B-B90F-B730F17FC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449DAB-E2ED-4CAF-A11C-3977D2E5C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EFCB1E-C673-4148-9CC5-840FC3C18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11FDD5-950F-4406-BB0A-BEE6E5C2C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DF0FA4-6085-4B43-AB34-5018271D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974807-ECF7-472C-AF89-78091AD1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BD964D4-8604-47A5-8D9B-374D7E328B29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397595022"/>
      </p:ext>
    </p:extLst>
  </p:cSld>
  <p:clrMapOvr>
    <a:masterClrMapping/>
  </p:clrMapOvr>
  <p:transition advTm="12000"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1FB6142-B37F-443E-9850-2129AA60FC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561" y="273352"/>
            <a:ext cx="10971684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F84062-7844-466B-9A79-60D5FA7C83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561" y="1604841"/>
            <a:ext cx="10971684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zx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8CA71D-4A79-4AC9-9380-D6A62D10A91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561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C93397-6CDB-416C-B16F-E161940868B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69405" y="6247906"/>
            <a:ext cx="3864189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8E6AA-0D4A-4023-B8F2-7A6C734AB1F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741122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E05B5FE0-0BFF-4F5A-A6DD-ECF19B06DC9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82128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12000">
    <p:sndAc>
      <p:stSnd>
        <p:snd r:embed="rId13" name="camera.wav"/>
      </p:stSnd>
    </p:sndAc>
  </p:transition>
  <p:txStyles>
    <p:titleStyle>
      <a:lvl1pPr algn="ctr" rtl="0" hangingPunct="0">
        <a:tabLst/>
        <a:defRPr lang="zxx-none" sz="3992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286"/>
        </a:spcAft>
        <a:tabLst/>
        <a:defRPr lang="zxx-none" sz="2903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22158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AB905A5-B8CE-4C56-859C-8B65DB2AFF4C}"/>
              </a:ext>
            </a:extLst>
          </p:cNvPr>
          <p:cNvSpPr txBox="1"/>
          <p:nvPr/>
        </p:nvSpPr>
        <p:spPr>
          <a:xfrm>
            <a:off x="2223016" y="489879"/>
            <a:ext cx="7582110" cy="4362526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/>
            <a:endParaRPr lang="de-DE" sz="5443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3992" b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Multiplication et division  </a:t>
            </a:r>
          </a:p>
          <a:p>
            <a:pPr algn="ctr" defTabSz="829544" hangingPunct="0"/>
            <a:r>
              <a:rPr lang="de-D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par 10    100     1000</a:t>
            </a:r>
          </a:p>
          <a:p>
            <a:pPr algn="ctr" defTabSz="829544" hangingPunct="0"/>
            <a:endParaRPr lang="de-DE" sz="3629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3629" b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Entraînement n°1</a:t>
            </a:r>
          </a:p>
          <a:p>
            <a:pPr algn="ctr" defTabSz="829544" hangingPunct="0"/>
            <a:endParaRPr lang="de-DE" sz="3629" b="1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endParaRPr lang="de-DE" sz="3629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A99C7CF-BC3F-4D09-A7F7-D5E3D87F9B76}"/>
              </a:ext>
            </a:extLst>
          </p:cNvPr>
          <p:cNvSpPr txBox="1"/>
          <p:nvPr/>
        </p:nvSpPr>
        <p:spPr>
          <a:xfrm>
            <a:off x="4301812" y="653171"/>
            <a:ext cx="3640390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n°9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27,3 x 100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3C67A78-B5F8-4CDE-93DF-9A3B8D31C5FD}"/>
              </a:ext>
            </a:extLst>
          </p:cNvPr>
          <p:cNvSpPr txBox="1"/>
          <p:nvPr/>
        </p:nvSpPr>
        <p:spPr>
          <a:xfrm>
            <a:off x="4307625" y="795888"/>
            <a:ext cx="3850191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n°10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217,5 : 100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08EC6A1-B793-4633-8685-996373B3D9C7}"/>
              </a:ext>
            </a:extLst>
          </p:cNvPr>
          <p:cNvSpPr txBox="1"/>
          <p:nvPr/>
        </p:nvSpPr>
        <p:spPr>
          <a:xfrm>
            <a:off x="3914729" y="571525"/>
            <a:ext cx="4688562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36 x 100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3600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6D6D9F5-6734-4540-86FB-17A13302FFE2}"/>
              </a:ext>
            </a:extLst>
          </p:cNvPr>
          <p:cNvSpPr txBox="1"/>
          <p:nvPr/>
        </p:nvSpPr>
        <p:spPr>
          <a:xfrm>
            <a:off x="4269901" y="898110"/>
            <a:ext cx="3814925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1,2 x 10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12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31344A2-A93A-445B-A5DB-6BCB9D1645B6}"/>
              </a:ext>
            </a:extLst>
          </p:cNvPr>
          <p:cNvSpPr txBox="1"/>
          <p:nvPr/>
        </p:nvSpPr>
        <p:spPr>
          <a:xfrm>
            <a:off x="3052816" y="653171"/>
            <a:ext cx="608580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24,8 x 1000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24 800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2C25B76-99D0-4318-8F7A-C8707A4B8CCE}"/>
              </a:ext>
            </a:extLst>
          </p:cNvPr>
          <p:cNvSpPr txBox="1"/>
          <p:nvPr/>
        </p:nvSpPr>
        <p:spPr>
          <a:xfrm>
            <a:off x="3309157" y="816464"/>
            <a:ext cx="573641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45,93 x 100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4 593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7AC8A30-F492-4FBD-908B-261A72186FFC}"/>
              </a:ext>
            </a:extLst>
          </p:cNvPr>
          <p:cNvSpPr txBox="1"/>
          <p:nvPr/>
        </p:nvSpPr>
        <p:spPr>
          <a:xfrm>
            <a:off x="3908659" y="653171"/>
            <a:ext cx="4374117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36 : 100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0,36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642F6F7-4355-4C5B-82A9-D6EFD80306A2}"/>
              </a:ext>
            </a:extLst>
          </p:cNvPr>
          <p:cNvSpPr txBox="1"/>
          <p:nvPr/>
        </p:nvSpPr>
        <p:spPr>
          <a:xfrm>
            <a:off x="3914441" y="734818"/>
            <a:ext cx="4199261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n°6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1,2 : 10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0,12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1A1D77E-17DF-442A-B2E3-5CAF428F2E63}"/>
              </a:ext>
            </a:extLst>
          </p:cNvPr>
          <p:cNvSpPr txBox="1"/>
          <p:nvPr/>
        </p:nvSpPr>
        <p:spPr>
          <a:xfrm>
            <a:off x="3204257" y="898110"/>
            <a:ext cx="594621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24,8 : 1000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0,0248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FCDBE29-DA90-4DF7-8434-42DB3330830D}"/>
              </a:ext>
            </a:extLst>
          </p:cNvPr>
          <p:cNvSpPr txBox="1"/>
          <p:nvPr/>
        </p:nvSpPr>
        <p:spPr>
          <a:xfrm>
            <a:off x="3122611" y="734818"/>
            <a:ext cx="594621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n°8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45,93 : 100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0,4593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7D309E5-DBCD-43C0-AAA6-BF68FABDD730}"/>
              </a:ext>
            </a:extLst>
          </p:cNvPr>
          <p:cNvSpPr txBox="1"/>
          <p:nvPr/>
        </p:nvSpPr>
        <p:spPr>
          <a:xfrm>
            <a:off x="4645422" y="959182"/>
            <a:ext cx="3116464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36 x 100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1D8D43C-C8E4-4252-A68F-86E2BE8B7289}"/>
              </a:ext>
            </a:extLst>
          </p:cNvPr>
          <p:cNvSpPr txBox="1"/>
          <p:nvPr/>
        </p:nvSpPr>
        <p:spPr>
          <a:xfrm>
            <a:off x="3483853" y="898110"/>
            <a:ext cx="5387022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n°9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27,3 x 100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2 730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029EBA-4FD6-4BD4-A535-8BFA185CACE6}"/>
              </a:ext>
            </a:extLst>
          </p:cNvPr>
          <p:cNvSpPr txBox="1"/>
          <p:nvPr/>
        </p:nvSpPr>
        <p:spPr>
          <a:xfrm>
            <a:off x="3297305" y="816464"/>
            <a:ext cx="559682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n°10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217,5 : 100 =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2,175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8D97CD2-E0DE-47CA-97CE-7C39E7501B7E}"/>
              </a:ext>
            </a:extLst>
          </p:cNvPr>
          <p:cNvSpPr txBox="1"/>
          <p:nvPr/>
        </p:nvSpPr>
        <p:spPr>
          <a:xfrm>
            <a:off x="4652633" y="959182"/>
            <a:ext cx="2996880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1,2 x 10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3F2A6F2-EE90-4C63-86B8-239EFEB91C13}"/>
              </a:ext>
            </a:extLst>
          </p:cNvPr>
          <p:cNvSpPr txBox="1"/>
          <p:nvPr/>
        </p:nvSpPr>
        <p:spPr>
          <a:xfrm>
            <a:off x="4237829" y="959182"/>
            <a:ext cx="3989781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24,8 x 1000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49F3575-3EFB-4686-B048-78DC1BE9093B}"/>
              </a:ext>
            </a:extLst>
          </p:cNvPr>
          <p:cNvSpPr txBox="1"/>
          <p:nvPr/>
        </p:nvSpPr>
        <p:spPr>
          <a:xfrm>
            <a:off x="4401122" y="795888"/>
            <a:ext cx="3989781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45,93 x 100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6CFD685-DE0D-446C-A05A-11D7D01492F8}"/>
              </a:ext>
            </a:extLst>
          </p:cNvPr>
          <p:cNvSpPr txBox="1"/>
          <p:nvPr/>
        </p:nvSpPr>
        <p:spPr>
          <a:xfrm>
            <a:off x="4950153" y="795888"/>
            <a:ext cx="2996880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36 : 100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2C954CF-5BF8-4B28-AE00-DC6A687BE24F}"/>
              </a:ext>
            </a:extLst>
          </p:cNvPr>
          <p:cNvSpPr txBox="1"/>
          <p:nvPr/>
        </p:nvSpPr>
        <p:spPr>
          <a:xfrm>
            <a:off x="4734280" y="795888"/>
            <a:ext cx="2996880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n°6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1,2 : 10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18B21A6-0A51-4807-8379-5F5E3264B930}"/>
              </a:ext>
            </a:extLst>
          </p:cNvPr>
          <p:cNvSpPr txBox="1"/>
          <p:nvPr/>
        </p:nvSpPr>
        <p:spPr>
          <a:xfrm>
            <a:off x="4360205" y="795888"/>
            <a:ext cx="3850191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24,8 : 1000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0813CAC-8247-4010-8AEB-6908A8B18B7F}"/>
              </a:ext>
            </a:extLst>
          </p:cNvPr>
          <p:cNvSpPr txBox="1"/>
          <p:nvPr/>
        </p:nvSpPr>
        <p:spPr>
          <a:xfrm>
            <a:off x="4470917" y="795888"/>
            <a:ext cx="3850191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Calcul n°8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45,93 : 100 =</a:t>
            </a:r>
          </a:p>
        </p:txBody>
      </p:sp>
    </p:spTree>
  </p:cSld>
  <p:clrMapOvr>
    <a:masterClrMapping/>
  </p:clrMapOvr>
  <p:transition advTm="12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Grand écran</PresentationFormat>
  <Paragraphs>66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</dc:creator>
  <cp:lastModifiedBy>Anne-Céline Mitt</cp:lastModifiedBy>
  <cp:revision>1</cp:revision>
  <dcterms:created xsi:type="dcterms:W3CDTF">2019-09-12T19:41:36Z</dcterms:created>
  <dcterms:modified xsi:type="dcterms:W3CDTF">2019-09-12T19:42:09Z</dcterms:modified>
</cp:coreProperties>
</file>