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6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1BCCC-46FE-44EE-A95C-273090E6EAE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A03EB-4F0B-407C-B6C8-805EF2AA65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57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190E09A-677D-4197-B784-D7BAD403A6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84AE6E-CA61-4D34-AA85-4BE0521551B7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480E19E-00DF-40AA-BB96-02B98F16749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71A5B9B-C7F9-4C76-B64C-EF3302C06D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6BA5995-D549-4745-B9A5-5AF4977667F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A90922-ADCA-49C0-90A5-0D1E01E45BC9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B5474F4-8BED-4D9B-BD18-3AF6458FACA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A052241-409A-4804-8F94-D3641B8F447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072454-E6F3-4D1A-8172-D2B459E0E1F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611EC5-30FC-45F3-9985-3B2D1AA155EC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7493A5B-26B2-4474-8459-37396464BF3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25368AB-CB70-4375-8DE3-390CA761C33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632E80-A2A4-4705-A0FA-AD86A84B753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E063E1-E14C-4032-8383-1ABBE74D83E3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11D689B-DE23-4A0E-9BA0-89D8F73CFA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E625A17-5869-4131-939F-9D7A68DBD1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1978C9-3D1B-4749-A9FB-DF0047B117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75EEC6-A976-4819-B031-E125664F55AB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27D3BA6-5C84-4E9D-BEFF-E7582D9367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63E5A04-75D1-4A52-B295-AD0801AD97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576703-8FD0-4978-A023-A7E84D6F5D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B7BD22-829D-4D42-AF77-215006A3050D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C14379FB-6862-459A-8F52-F3533F8309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CE5AC77-AEA6-46EA-966B-D79F38955B6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FB52A0-04DE-4E95-A207-B61FC10FA78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3196E5-E203-41E4-B420-A8E61F585C05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E7C8E5B-E04D-499F-97F5-4EE80A805B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1FB4DBA-82E9-41AA-B4F6-7AC0952D34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F43581-466A-40B5-9108-7C214EB73CF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030DE6-F835-4AB9-9834-98B2587B9582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DFE33E6-F5B0-4F0C-B9B4-4919755787C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0A51501-95E4-4B6A-93BA-D44C0C2D6C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9EADE9-BF58-4E09-8F0E-6961C9E17AF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A5AB0D-F11C-4596-9C60-BC37EE2AC531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63F14F0-80B5-4982-BB20-543EFF025F7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ABAF209-F57D-4F71-A44D-C286113216F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05B91F-E1A9-4D16-9951-802A9EA2D6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2882D8-CE0A-491A-AEFD-6CFBAE07758D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5D670FF-C20A-48C3-AAAC-D682FEB07C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E96FC9E-5F15-4739-B17B-8053C3C604C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F9A93AA-D161-4A4E-AF3B-70E1E04807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B4A84C-FFA9-4649-90CE-7A12AC5162EA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2C0F6F8-A219-414E-9512-12DAED8BB4B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6B179DF-0297-462C-9782-056047F153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8BC188-6FCC-4B12-87A7-4064B96DC91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C59D7F-1636-46E7-BF58-DF433C7FA91E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F1E86A8-D002-40D7-864B-3A66D140B35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0CE4983-0EF3-42CA-B960-7E5AD26D632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EAFB29-05AF-4D22-B993-C0182C8EBE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BE0866-62A7-4897-BB15-500AAC87C04B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2E18E3C-F4DA-44F3-ACB4-23B9CB1D9A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0C6B00E-B372-4E09-9D6D-6697371E5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76C797-0851-4D64-9D7C-D57F6486CF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BEF100-86A9-491F-9935-109FD9B920ED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D8F80EE-FB98-4275-A5CE-2D30D690D08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669B5DB-6B00-4359-977A-0A7C6D44FDD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EFD5A6-34DE-446F-A236-E860ED087B7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33C8A2-F9A4-4572-B01B-19D5698469F3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8DE3C69-7508-4B83-A529-CB8EC48CFA4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939F46C-5894-4778-B87B-4F34DCCD159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28E064-F0E1-482D-ACA5-B690D4DCA2D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2C79AC-68FC-4096-B560-47CBC6109054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F89AF21-0EBB-4217-8A53-5C8471AB8D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A62CEEC-FB31-450B-99BB-C309339D321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86DE3E-3A51-4FAB-A0B0-5F8A160A713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657ED-82D9-46EE-A480-B28E14C84FE5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91D1D7B-A93D-407F-AD75-2CACD980747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608C49D-E597-4FEE-9590-006D6F6BF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4BB69F7-E496-41D1-9833-DDDC65D708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64CC49-AC20-47C4-B6FA-F88D1812491B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6F25DBF-CF19-4C80-943F-EE52D95DE6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38867B3-E6B8-4D35-864B-9A89231F19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00F3CA-90A1-4E84-B5D7-201C163ADC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A26560-A48D-4956-B899-ED6389D232CF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957E0B9-8EB5-4EFE-B415-A0B60D1776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2B7DC73A-81E4-4B91-8DD7-D35315D3CAC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954AFA-087C-4DD6-A0A8-BFCA1B2F830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9B7792-F225-411F-BD45-5376425519EA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E9DDC17-1031-4B09-8DED-F3FD3B63CEE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4F1C34A-1F73-42A0-9707-127974EED4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C91758C-AB22-4775-A103-DB0EACD572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D03090-88CF-45D8-A46E-F5531F7209E4}" type="slidenum">
              <a:rPr kumimoji="0" lang="zxx-non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/>
                <a:cs typeface="Tahoma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xx-none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/>
              <a:cs typeface="Tahoma" pitchFamily="2"/>
            </a:endParaRPr>
          </a:p>
        </p:txBody>
      </p:sp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0B43D91-4513-4D66-9987-F4306F83BFC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647856F-9949-4C0C-B416-806DD2EF394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DA711C-C6FD-4E1E-9286-39E118DD8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481" y="1121879"/>
            <a:ext cx="9143040" cy="2387771"/>
          </a:xfrm>
        </p:spPr>
        <p:txBody>
          <a:bodyPr anchor="b"/>
          <a:lstStyle>
            <a:lvl1pPr algn="ctr">
              <a:defRPr sz="544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7E1A03-297C-4013-8DD2-8A99E413E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481" y="3601819"/>
            <a:ext cx="9143040" cy="1656174"/>
          </a:xfrm>
        </p:spPr>
        <p:txBody>
          <a:bodyPr/>
          <a:lstStyle>
            <a:lvl1pPr marL="0" indent="0" algn="ctr">
              <a:buNone/>
              <a:defRPr sz="2177"/>
            </a:lvl1pPr>
            <a:lvl2pPr marL="414772" indent="0" algn="ctr">
              <a:buNone/>
              <a:defRPr sz="1814"/>
            </a:lvl2pPr>
            <a:lvl3pPr marL="829544" indent="0" algn="ctr">
              <a:buNone/>
              <a:defRPr sz="1633"/>
            </a:lvl3pPr>
            <a:lvl4pPr marL="1244316" indent="0" algn="ctr">
              <a:buNone/>
              <a:defRPr sz="1452"/>
            </a:lvl4pPr>
            <a:lvl5pPr marL="1659087" indent="0" algn="ctr">
              <a:buNone/>
              <a:defRPr sz="1452"/>
            </a:lvl5pPr>
            <a:lvl6pPr marL="2073859" indent="0" algn="ctr">
              <a:buNone/>
              <a:defRPr sz="1452"/>
            </a:lvl6pPr>
            <a:lvl7pPr marL="2488631" indent="0" algn="ctr">
              <a:buNone/>
              <a:defRPr sz="1452"/>
            </a:lvl7pPr>
            <a:lvl8pPr marL="2903403" indent="0" algn="ctr">
              <a:buNone/>
              <a:defRPr sz="1452"/>
            </a:lvl8pPr>
            <a:lvl9pPr marL="3318175" indent="0" algn="ctr">
              <a:buNone/>
              <a:defRPr sz="1452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D78477-2C33-4BA5-AAB6-04796ED6C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2E09BA-F77D-4CA3-9B50-8736DA350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1C7A41-E02F-421F-BEB5-0131C0E6F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7171A5-6BC4-4D1C-B6B0-FC629178D9C3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558148509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3FCEBB-6235-4D84-B83F-78611F450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DF6794-A241-4315-8A16-0BBCAAD95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D9F412-4A5D-4216-BCF9-F7E87F7BC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19BB44-9188-4273-8AE9-BCB1E8E49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E4CDF0-C81F-42CC-A476-0F11382DE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A0B435C-E8C4-49A0-9E11-85532264DDA5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808351578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540ADC4-A579-4934-91DC-25A58FF22C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680" y="273629"/>
            <a:ext cx="2741760" cy="585709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D17CBE-92B1-42E7-AE5C-B622092C0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8641" y="273629"/>
            <a:ext cx="8046719" cy="585709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134255-A7CF-4B73-AE63-2190E8CBF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11267D-E8EB-41B5-A163-3D86101D4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267049-5AA3-47D7-AEF8-BB643B993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762A0FB-FCD9-4207-8978-605397E56F53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535404938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560BC1-61F3-4D44-978D-841151F18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94FECF-6635-4A91-BC8F-DDF63C00F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5AA841-313A-43D1-ADA2-FC411856A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829F3D-B67F-4379-964E-281CD5B13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5D5900-2F5C-49B5-800D-67D296A00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FDDA3B-94F1-4BB9-B636-7422B200FC35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903679520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0CE358-52F2-48F2-9F53-A9911DBC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361" y="1709460"/>
            <a:ext cx="10515839" cy="2852939"/>
          </a:xfrm>
        </p:spPr>
        <p:txBody>
          <a:bodyPr anchor="b"/>
          <a:lstStyle>
            <a:lvl1pPr>
              <a:defRPr sz="544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0CDD2E-0D0E-4B6D-BD61-C32BD648B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361" y="4589763"/>
            <a:ext cx="10515839" cy="1499197"/>
          </a:xfrm>
        </p:spPr>
        <p:txBody>
          <a:bodyPr/>
          <a:lstStyle>
            <a:lvl1pPr marL="0" indent="0">
              <a:buNone/>
              <a:defRPr sz="2177">
                <a:solidFill>
                  <a:schemeClr val="tx1">
                    <a:tint val="75000"/>
                  </a:schemeClr>
                </a:solidFill>
              </a:defRPr>
            </a:lvl1pPr>
            <a:lvl2pPr marL="414772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2pPr>
            <a:lvl3pPr marL="829544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3pPr>
            <a:lvl4pPr marL="1244316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4pPr>
            <a:lvl5pPr marL="1659087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5pPr>
            <a:lvl6pPr marL="2073859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6pPr>
            <a:lvl7pPr marL="2488631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7pPr>
            <a:lvl8pPr marL="2903403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8pPr>
            <a:lvl9pPr marL="3318175" indent="0">
              <a:buNone/>
              <a:defRPr sz="14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38D803-13D1-42C9-B177-53C5F0605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3950D9-40B0-4B48-834F-8205C8F30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366406-AF30-4D79-9066-18D2D3BB4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1366297-3224-41F9-8D0A-8107A55F63C9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734321976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912C7A-9108-401A-931B-E836BFDBF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8C1154-3919-499C-8809-CD4BD1D1A2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8641" y="1604329"/>
            <a:ext cx="5393279" cy="452639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7BE287C-9199-4B20-8CCA-215D3B292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6241" y="1604329"/>
            <a:ext cx="5395200" cy="452639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25DD52-577B-4EFB-A4FC-6332012D0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661F3F4-D687-47B9-8662-C3316915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56A564-F00D-4EDE-9FDB-C5BDEE84D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9475FB5-43C6-4F76-8C3E-6B06036DA89C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450157901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ECBD3A-C06C-478E-BBBA-ECD4EC11A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365798"/>
            <a:ext cx="10515839" cy="132493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A25A4F-DA84-408B-9B4E-3E781ADA3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041" y="1680657"/>
            <a:ext cx="5159039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4E7BF3-3B6E-4141-8931-18F280367C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041" y="2504424"/>
            <a:ext cx="5159039" cy="36853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CFB91C6-4612-4078-85FF-5F03D85A9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801" y="1680657"/>
            <a:ext cx="5182079" cy="823766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772" indent="0">
              <a:buNone/>
              <a:defRPr sz="1814" b="1"/>
            </a:lvl2pPr>
            <a:lvl3pPr marL="829544" indent="0">
              <a:buNone/>
              <a:defRPr sz="1633" b="1"/>
            </a:lvl3pPr>
            <a:lvl4pPr marL="1244316" indent="0">
              <a:buNone/>
              <a:defRPr sz="1452" b="1"/>
            </a:lvl4pPr>
            <a:lvl5pPr marL="1659087" indent="0">
              <a:buNone/>
              <a:defRPr sz="1452" b="1"/>
            </a:lvl5pPr>
            <a:lvl6pPr marL="2073859" indent="0">
              <a:buNone/>
              <a:defRPr sz="1452" b="1"/>
            </a:lvl6pPr>
            <a:lvl7pPr marL="2488631" indent="0">
              <a:buNone/>
              <a:defRPr sz="1452" b="1"/>
            </a:lvl7pPr>
            <a:lvl8pPr marL="2903403" indent="0">
              <a:buNone/>
              <a:defRPr sz="1452" b="1"/>
            </a:lvl8pPr>
            <a:lvl9pPr marL="3318175" indent="0">
              <a:buNone/>
              <a:defRPr sz="145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239A2AF-E3D7-46F0-87EB-626EAAC055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801" y="2504424"/>
            <a:ext cx="5182079" cy="368534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8421EEB-8104-4A13-8468-A5C692471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F959DA-8D47-44DA-8B7A-C8DEC2747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37AFCDC-7005-422A-B62E-9FBEAD611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DE4B7B4-BB0D-4FA2-99EB-FDF05C8EC951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633107499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954797-89CC-4BB9-BD41-51DE93563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4390810-0F8A-49E5-A070-2280AD94C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0C6632-FA1C-4387-9A2F-FA2B30E44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68D52CD-2DE4-4EEF-B148-81979CCCA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531293F-C9F7-4DC5-AF10-907C09040CD3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582989360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4E4FB59-0082-4F6F-9506-169352FE4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BC1B3C4-A69A-44A4-8DEA-EDCD26830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A490391-EBF0-433E-A34F-474E2C72B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224915-9C71-4FA7-A6AF-A43F16196C32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925789218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585896-F4A7-4B2E-9AD0-4616BE8E9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456528"/>
            <a:ext cx="393216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4BA472-5058-4BA9-B21D-139EF7DB3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4001" y="987944"/>
            <a:ext cx="6170880" cy="4873472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03548F-B49D-4AE6-BE81-035BAD883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041" y="2057977"/>
            <a:ext cx="3932160" cy="3810640"/>
          </a:xfrm>
        </p:spPr>
        <p:txBody>
          <a:bodyPr/>
          <a:lstStyle>
            <a:lvl1pPr marL="0" indent="0">
              <a:buNone/>
              <a:defRPr sz="1452"/>
            </a:lvl1pPr>
            <a:lvl2pPr marL="414772" indent="0">
              <a:buNone/>
              <a:defRPr sz="1270"/>
            </a:lvl2pPr>
            <a:lvl3pPr marL="829544" indent="0">
              <a:buNone/>
              <a:defRPr sz="1089"/>
            </a:lvl3pPr>
            <a:lvl4pPr marL="1244316" indent="0">
              <a:buNone/>
              <a:defRPr sz="907"/>
            </a:lvl4pPr>
            <a:lvl5pPr marL="1659087" indent="0">
              <a:buNone/>
              <a:defRPr sz="907"/>
            </a:lvl5pPr>
            <a:lvl6pPr marL="2073859" indent="0">
              <a:buNone/>
              <a:defRPr sz="907"/>
            </a:lvl6pPr>
            <a:lvl7pPr marL="2488631" indent="0">
              <a:buNone/>
              <a:defRPr sz="907"/>
            </a:lvl7pPr>
            <a:lvl8pPr marL="2903403" indent="0">
              <a:buNone/>
              <a:defRPr sz="907"/>
            </a:lvl8pPr>
            <a:lvl9pPr marL="3318175" indent="0">
              <a:buNone/>
              <a:defRPr sz="9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DDCEEE-6CB8-4235-B95A-371E4CD8F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2404968-3437-4A36-B67E-2D1E1B509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80892B-6F98-4BC0-A1E9-9641DB38C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FDE39CA-3560-414E-AB75-7ECA532B9160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254691036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FB92D5-556E-44E2-9F92-F2869CFA5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041" y="456528"/>
            <a:ext cx="3932160" cy="1601448"/>
          </a:xfrm>
        </p:spPr>
        <p:txBody>
          <a:bodyPr anchor="b"/>
          <a:lstStyle>
            <a:lvl1pPr>
              <a:defRPr sz="290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98B9CCF-6AA9-482D-B82E-0F614F4794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4001" y="987944"/>
            <a:ext cx="6170880" cy="4873472"/>
          </a:xfrm>
        </p:spPr>
        <p:txBody>
          <a:bodyPr/>
          <a:lstStyle>
            <a:lvl1pPr marL="0" indent="0">
              <a:buNone/>
              <a:defRPr sz="2903"/>
            </a:lvl1pPr>
            <a:lvl2pPr marL="414772" indent="0">
              <a:buNone/>
              <a:defRPr sz="2540"/>
            </a:lvl2pPr>
            <a:lvl3pPr marL="829544" indent="0">
              <a:buNone/>
              <a:defRPr sz="2177"/>
            </a:lvl3pPr>
            <a:lvl4pPr marL="1244316" indent="0">
              <a:buNone/>
              <a:defRPr sz="1814"/>
            </a:lvl4pPr>
            <a:lvl5pPr marL="1659087" indent="0">
              <a:buNone/>
              <a:defRPr sz="1814"/>
            </a:lvl5pPr>
            <a:lvl6pPr marL="2073859" indent="0">
              <a:buNone/>
              <a:defRPr sz="1814"/>
            </a:lvl6pPr>
            <a:lvl7pPr marL="2488631" indent="0">
              <a:buNone/>
              <a:defRPr sz="1814"/>
            </a:lvl7pPr>
            <a:lvl8pPr marL="2903403" indent="0">
              <a:buNone/>
              <a:defRPr sz="1814"/>
            </a:lvl8pPr>
            <a:lvl9pPr marL="3318175" indent="0">
              <a:buNone/>
              <a:defRPr sz="1814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AD9818-3EFD-4813-BB26-994A03E0B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041" y="2057977"/>
            <a:ext cx="3932160" cy="3810640"/>
          </a:xfrm>
        </p:spPr>
        <p:txBody>
          <a:bodyPr/>
          <a:lstStyle>
            <a:lvl1pPr marL="0" indent="0">
              <a:buNone/>
              <a:defRPr sz="1452"/>
            </a:lvl1pPr>
            <a:lvl2pPr marL="414772" indent="0">
              <a:buNone/>
              <a:defRPr sz="1270"/>
            </a:lvl2pPr>
            <a:lvl3pPr marL="829544" indent="0">
              <a:buNone/>
              <a:defRPr sz="1089"/>
            </a:lvl3pPr>
            <a:lvl4pPr marL="1244316" indent="0">
              <a:buNone/>
              <a:defRPr sz="907"/>
            </a:lvl4pPr>
            <a:lvl5pPr marL="1659087" indent="0">
              <a:buNone/>
              <a:defRPr sz="907"/>
            </a:lvl5pPr>
            <a:lvl6pPr marL="2073859" indent="0">
              <a:buNone/>
              <a:defRPr sz="907"/>
            </a:lvl6pPr>
            <a:lvl7pPr marL="2488631" indent="0">
              <a:buNone/>
              <a:defRPr sz="907"/>
            </a:lvl7pPr>
            <a:lvl8pPr marL="2903403" indent="0">
              <a:buNone/>
              <a:defRPr sz="907"/>
            </a:lvl8pPr>
            <a:lvl9pPr marL="3318175" indent="0">
              <a:buNone/>
              <a:defRPr sz="90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E1AE62-548A-45CF-818D-E5C104565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186C301-B990-46EE-B9EE-DEA517B7E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822FD7-D8A5-4777-B2F8-520F7DB59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77F3A90-13A3-4922-B765-657BD4A45DDF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919357310"/>
      </p:ext>
    </p:extLst>
  </p:cSld>
  <p:clrMapOvr>
    <a:masterClrMapping/>
  </p:clrMapOvr>
  <p:transition advTm="20000">
    <p:wipe dir="u"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FCC8A98-0108-4A6B-B6BA-89D6205CAB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561" y="273352"/>
            <a:ext cx="10971684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zxx-non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8A4CEB-EA60-4725-BBAD-3D604E5A20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561" y="1604841"/>
            <a:ext cx="10971684" cy="45261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zxx-non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7B9A15-119E-4740-AA67-894C447106A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09561" y="6247906"/>
            <a:ext cx="2840124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94C1F0-E278-46AE-9DE0-5319473FAF0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169405" y="6247906"/>
            <a:ext cx="3864189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78ED5F-6A8C-4CCA-9788-960485EBB41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741122" y="6247906"/>
            <a:ext cx="2840124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27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CCE497FE-D26C-4943-82D9-193CD74C3406}" type="slidenum">
              <a:t>‹N°›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766893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Tm="20000">
    <p:wipe dir="u"/>
    <p:sndAc>
      <p:stSnd>
        <p:snd r:embed="rId13" name="camera.wav"/>
      </p:stSnd>
    </p:sndAc>
  </p:transition>
  <p:txStyles>
    <p:titleStyle>
      <a:lvl1pPr algn="ctr" rtl="0" hangingPunct="0">
        <a:tabLst/>
        <a:defRPr lang="zxx-none" sz="3992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286"/>
        </a:spcAft>
        <a:tabLst/>
        <a:defRPr lang="zxx-none" sz="2903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22158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2pPr>
      <a:lvl3pPr marL="1036930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3pPr>
      <a:lvl4pPr marL="1451701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866473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281245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696017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3110789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525561" indent="-207386" algn="l" defTabSz="829544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2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4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6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87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59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31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03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75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1F9D5B3-4D86-4275-BBBD-C8ED832FBD1F}"/>
              </a:ext>
            </a:extLst>
          </p:cNvPr>
          <p:cNvSpPr txBox="1"/>
          <p:nvPr/>
        </p:nvSpPr>
        <p:spPr>
          <a:xfrm>
            <a:off x="1937575" y="1306343"/>
            <a:ext cx="8316285" cy="2971696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/>
            <a:endParaRPr lang="de-DE" sz="5443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de-DE" sz="3266" b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Simplification d'écritures littérales</a:t>
            </a:r>
          </a:p>
          <a:p>
            <a:pPr algn="ctr" defTabSz="829544" hangingPunct="0"/>
            <a:endParaRPr lang="de-DE" sz="3266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de-DE" sz="3266" b="1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Entraînement n°2</a:t>
            </a:r>
          </a:p>
          <a:p>
            <a:pPr algn="ctr" defTabSz="829544" hangingPunct="0"/>
            <a:endParaRPr lang="de-DE" sz="362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E1A337B-A0DA-431A-8262-A86A6D8B9EAD}"/>
              </a:ext>
            </a:extLst>
          </p:cNvPr>
          <p:cNvSpPr txBox="1"/>
          <p:nvPr/>
        </p:nvSpPr>
        <p:spPr>
          <a:xfrm>
            <a:off x="2013398" y="1116596"/>
            <a:ext cx="8164637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/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n°9</a:t>
            </a:r>
          </a:p>
          <a:p>
            <a:pPr algn="ctr" defTabSz="829544" hangingPunct="0"/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6 x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6 x =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4715AE5-DDAE-455B-B8F9-207B853BB737}"/>
              </a:ext>
            </a:extLst>
          </p:cNvPr>
          <p:cNvSpPr txBox="1"/>
          <p:nvPr/>
        </p:nvSpPr>
        <p:spPr>
          <a:xfrm>
            <a:off x="2013399" y="1115289"/>
            <a:ext cx="8327929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/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n°10</a:t>
            </a:r>
          </a:p>
          <a:p>
            <a:pPr algn="ctr" defTabSz="829544" hangingPunct="0"/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17 x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2 y =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4A97DB8-E2E8-477C-ABC2-501033E34E4A}"/>
              </a:ext>
            </a:extLst>
          </p:cNvPr>
          <p:cNvSpPr txBox="1"/>
          <p:nvPr/>
        </p:nvSpPr>
        <p:spPr>
          <a:xfrm>
            <a:off x="3956258" y="816464"/>
            <a:ext cx="4442211" cy="2327610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>
              <a:defRPr sz="5400"/>
            </a:pPr>
            <a:r>
              <a:rPr lang="de-D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n°1</a:t>
            </a:r>
          </a:p>
          <a:p>
            <a:pPr algn="ctr" defTabSz="829544" hangingPunct="0">
              <a:defRPr sz="5400"/>
            </a:pPr>
            <a:endParaRPr lang="de-D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>
              <a:defRPr sz="5400"/>
            </a:pPr>
            <a:r>
              <a:rPr lang="de-D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8 x </a:t>
            </a:r>
            <a:r>
              <a:rPr lang="de-D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de-D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7 x  = </a:t>
            </a:r>
            <a:r>
              <a:rPr lang="de-DE" sz="4899" b="1" i="1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56 x²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A4D1EB5-9E8D-40FF-8698-4E83618BD83D}"/>
              </a:ext>
            </a:extLst>
          </p:cNvPr>
          <p:cNvSpPr txBox="1"/>
          <p:nvPr/>
        </p:nvSpPr>
        <p:spPr>
          <a:xfrm>
            <a:off x="2176691" y="1115289"/>
            <a:ext cx="8001344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>
              <a:defRPr sz="5400"/>
            </a:pPr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n°2</a:t>
            </a:r>
          </a:p>
          <a:p>
            <a:pPr algn="ctr" defTabSz="829544" hangingPunct="0">
              <a:defRPr sz="5400"/>
            </a:pPr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>
              <a:defRPr sz="5400"/>
            </a:pP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7 a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7 c = </a:t>
            </a:r>
            <a:r>
              <a:rPr lang="zxx-none" sz="4899" b="1" i="1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49 a c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D8D9838-7F50-4538-B2FF-29CB905EE3C9}"/>
              </a:ext>
            </a:extLst>
          </p:cNvPr>
          <p:cNvSpPr txBox="1"/>
          <p:nvPr/>
        </p:nvSpPr>
        <p:spPr>
          <a:xfrm>
            <a:off x="2176691" y="1111371"/>
            <a:ext cx="8001344" cy="214599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>
              <a:defRPr sz="5400"/>
            </a:pPr>
            <a:r>
              <a:rPr lang="zxx-none" sz="4899" u="sng">
                <a:solidFill>
                  <a:prstClr val="black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Andale Sans UI" pitchFamily="2"/>
                <a:cs typeface="Tahoma" pitchFamily="2"/>
              </a:rPr>
              <a:t>Calcul n°3</a:t>
            </a:r>
          </a:p>
          <a:p>
            <a:pPr algn="ctr" defTabSz="829544" hangingPunct="0">
              <a:defRPr sz="5400"/>
            </a:pPr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>
              <a:defRPr sz="5400"/>
            </a:pPr>
            <a:r>
              <a:rPr lang="zxx-non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3 a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 8 b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2 c = </a:t>
            </a:r>
            <a:r>
              <a:rPr lang="zxx-none" sz="4899" b="1" i="1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48 a b c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0496BB7-BD4F-4406-A437-A893276B873F}"/>
              </a:ext>
            </a:extLst>
          </p:cNvPr>
          <p:cNvSpPr txBox="1"/>
          <p:nvPr/>
        </p:nvSpPr>
        <p:spPr>
          <a:xfrm>
            <a:off x="2339984" y="992494"/>
            <a:ext cx="7674759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>
              <a:defRPr sz="5400"/>
            </a:pPr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n°4</a:t>
            </a:r>
          </a:p>
          <a:p>
            <a:pPr algn="ctr" defTabSz="829544" hangingPunct="0">
              <a:defRPr sz="5400"/>
            </a:pPr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>
              <a:defRPr sz="5400"/>
            </a:pP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7 a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3 a = </a:t>
            </a:r>
            <a:r>
              <a:rPr lang="zxx-none" sz="4899" b="1" i="1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21 a²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EBD14FD-A2B1-470A-A72B-843A6AA0260C}"/>
              </a:ext>
            </a:extLst>
          </p:cNvPr>
          <p:cNvSpPr txBox="1"/>
          <p:nvPr/>
        </p:nvSpPr>
        <p:spPr>
          <a:xfrm>
            <a:off x="2176691" y="1115289"/>
            <a:ext cx="8001344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>
              <a:defRPr sz="5400"/>
            </a:pPr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n°5</a:t>
            </a:r>
          </a:p>
          <a:p>
            <a:pPr algn="ctr" defTabSz="829544" hangingPunct="0">
              <a:defRPr sz="5400"/>
            </a:pPr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>
              <a:defRPr sz="5400"/>
            </a:pP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2 a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2 b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2 b = </a:t>
            </a:r>
            <a:r>
              <a:rPr lang="zxx-none" sz="4899" b="1" i="1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8 a b²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2AC6CE5-5246-4DB5-98CE-DD3C27C8FD57}"/>
              </a:ext>
            </a:extLst>
          </p:cNvPr>
          <p:cNvSpPr txBox="1"/>
          <p:nvPr/>
        </p:nvSpPr>
        <p:spPr>
          <a:xfrm>
            <a:off x="2176691" y="1123781"/>
            <a:ext cx="7838051" cy="219857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>
              <a:defRPr sz="5400"/>
            </a:pPr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n°6</a:t>
            </a:r>
          </a:p>
          <a:p>
            <a:pPr algn="ctr" defTabSz="829544" hangingPunct="0">
              <a:defRPr sz="5400"/>
            </a:pPr>
            <a:endParaRPr lang="zxx-none" sz="4899" u="sng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>
              <a:defRPr sz="5400"/>
            </a:pP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2 y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3 y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 5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x = </a:t>
            </a:r>
            <a:r>
              <a:rPr lang="zxx-none" sz="4899" b="1" i="1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30 x y²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EE9596C-563B-4EA0-B4FE-FE85B3994C6B}"/>
              </a:ext>
            </a:extLst>
          </p:cNvPr>
          <p:cNvSpPr txBox="1"/>
          <p:nvPr/>
        </p:nvSpPr>
        <p:spPr>
          <a:xfrm>
            <a:off x="2176691" y="1278582"/>
            <a:ext cx="8001344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>
              <a:defRPr sz="5400"/>
            </a:pPr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n°7</a:t>
            </a:r>
          </a:p>
          <a:p>
            <a:pPr algn="ctr" defTabSz="829544" hangingPunct="0">
              <a:defRPr sz="5400"/>
            </a:pPr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>
              <a:defRPr sz="5400"/>
            </a:pP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3 a 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6 b = </a:t>
            </a:r>
            <a:r>
              <a:rPr lang="zxx-none" sz="4899" b="1" i="1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18 a b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CF0F45D-3C18-4F1C-90DD-BA5F9B0FF762}"/>
              </a:ext>
            </a:extLst>
          </p:cNvPr>
          <p:cNvSpPr txBox="1"/>
          <p:nvPr/>
        </p:nvSpPr>
        <p:spPr>
          <a:xfrm>
            <a:off x="2176691" y="1141742"/>
            <a:ext cx="7838051" cy="216591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>
              <a:defRPr sz="5400"/>
            </a:pPr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n°8</a:t>
            </a:r>
          </a:p>
          <a:p>
            <a:pPr algn="ctr" defTabSz="829544" hangingPunct="0">
              <a:defRPr sz="5400"/>
            </a:pPr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>
              <a:defRPr sz="5400"/>
            </a:pP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3 y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y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2 y = </a:t>
            </a:r>
            <a:r>
              <a:rPr lang="zxx-none" sz="4899" b="1" i="1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6 y</a:t>
            </a:r>
            <a:r>
              <a:rPr lang="zxx-none" sz="4899" b="1" i="1" baseline="30000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3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6583F27-3916-41C0-B789-D85A12138FB3}"/>
              </a:ext>
            </a:extLst>
          </p:cNvPr>
          <p:cNvSpPr txBox="1"/>
          <p:nvPr/>
        </p:nvSpPr>
        <p:spPr>
          <a:xfrm>
            <a:off x="4536705" y="816464"/>
            <a:ext cx="3281317" cy="2327610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compatLnSpc="0">
            <a:spAutoFit/>
          </a:bodyPr>
          <a:lstStyle/>
          <a:p>
            <a:pPr algn="ctr" defTabSz="829544" hangingPunct="0"/>
            <a:r>
              <a:rPr lang="de-D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n°1</a:t>
            </a:r>
          </a:p>
          <a:p>
            <a:pPr algn="ctr" defTabSz="829544" hangingPunct="0"/>
            <a:endParaRPr lang="de-D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de-D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8 x </a:t>
            </a:r>
            <a:r>
              <a:rPr lang="de-D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de-D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7 x  =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B6AD544-BBF0-44F8-A841-502F9F7D38E2}"/>
              </a:ext>
            </a:extLst>
          </p:cNvPr>
          <p:cNvSpPr txBox="1"/>
          <p:nvPr/>
        </p:nvSpPr>
        <p:spPr>
          <a:xfrm>
            <a:off x="2013398" y="1116596"/>
            <a:ext cx="8164637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>
              <a:defRPr sz="5400"/>
            </a:pPr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n°9</a:t>
            </a:r>
          </a:p>
          <a:p>
            <a:pPr algn="ctr" defTabSz="829544" hangingPunct="0">
              <a:defRPr sz="5400"/>
            </a:pPr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>
              <a:defRPr sz="5400"/>
            </a:pP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6 x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6 x = </a:t>
            </a:r>
            <a:r>
              <a:rPr lang="zxx-none" sz="4899" b="1" i="1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36 x²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1457C07-400A-4B33-8AFE-9B9FC917FCD5}"/>
              </a:ext>
            </a:extLst>
          </p:cNvPr>
          <p:cNvSpPr txBox="1"/>
          <p:nvPr/>
        </p:nvSpPr>
        <p:spPr>
          <a:xfrm>
            <a:off x="2013399" y="1115289"/>
            <a:ext cx="8327929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/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n°10</a:t>
            </a:r>
          </a:p>
          <a:p>
            <a:pPr algn="ctr" defTabSz="829544" hangingPunct="0"/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17 x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2 y = </a:t>
            </a:r>
            <a:r>
              <a:rPr lang="zxx-none" sz="4899" b="1" i="1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34 x y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430A628-47AC-41B5-ABA7-9C0DC91F0C25}"/>
              </a:ext>
            </a:extLst>
          </p:cNvPr>
          <p:cNvSpPr txBox="1"/>
          <p:nvPr/>
        </p:nvSpPr>
        <p:spPr>
          <a:xfrm>
            <a:off x="2176691" y="1115289"/>
            <a:ext cx="8001344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/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n°2</a:t>
            </a:r>
          </a:p>
          <a:p>
            <a:pPr algn="ctr" defTabSz="829544" hangingPunct="0"/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7 a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7 c =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E8A3F40-B68F-49CF-AA71-9F7D8046E63B}"/>
              </a:ext>
            </a:extLst>
          </p:cNvPr>
          <p:cNvSpPr txBox="1"/>
          <p:nvPr/>
        </p:nvSpPr>
        <p:spPr>
          <a:xfrm>
            <a:off x="2176691" y="1111371"/>
            <a:ext cx="8001344" cy="214599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/>
            <a:r>
              <a:rPr lang="zxx-none" sz="4899" u="sng">
                <a:solidFill>
                  <a:prstClr val="black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Andale Sans UI" pitchFamily="2"/>
                <a:cs typeface="Tahoma" pitchFamily="2"/>
              </a:rPr>
              <a:t>Calcul n°3</a:t>
            </a:r>
          </a:p>
          <a:p>
            <a:pPr algn="ctr" defTabSz="829544" hangingPunct="0"/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zxx-none" sz="4899">
                <a:solidFill>
                  <a:prstClr val="black"/>
                </a:solidFill>
                <a:latin typeface="Arial" pitchFamily="18"/>
                <a:ea typeface="Andale Sans UI" pitchFamily="2"/>
                <a:cs typeface="Tahoma" pitchFamily="2"/>
              </a:rPr>
              <a:t> 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3 a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 8 b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2 c =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9A30EDE-3B7F-4F61-8068-0FF9D323B36D}"/>
              </a:ext>
            </a:extLst>
          </p:cNvPr>
          <p:cNvSpPr txBox="1"/>
          <p:nvPr/>
        </p:nvSpPr>
        <p:spPr>
          <a:xfrm>
            <a:off x="2339984" y="992494"/>
            <a:ext cx="7674759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/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n°4</a:t>
            </a:r>
          </a:p>
          <a:p>
            <a:pPr algn="ctr" defTabSz="829544" hangingPunct="0"/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7 a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3 a =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DD5CB6-3B25-4508-AC14-CA4E3FA68255}"/>
              </a:ext>
            </a:extLst>
          </p:cNvPr>
          <p:cNvSpPr txBox="1"/>
          <p:nvPr/>
        </p:nvSpPr>
        <p:spPr>
          <a:xfrm>
            <a:off x="2176691" y="1115289"/>
            <a:ext cx="8001344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/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n°5</a:t>
            </a:r>
          </a:p>
          <a:p>
            <a:pPr algn="ctr" defTabSz="829544" hangingPunct="0"/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2 a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2 b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2 b =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E9F7ED3-C09F-48F8-8B23-C82C963456F4}"/>
              </a:ext>
            </a:extLst>
          </p:cNvPr>
          <p:cNvSpPr txBox="1"/>
          <p:nvPr/>
        </p:nvSpPr>
        <p:spPr>
          <a:xfrm>
            <a:off x="2176691" y="1123781"/>
            <a:ext cx="7838051" cy="219857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/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n°6</a:t>
            </a:r>
          </a:p>
          <a:p>
            <a:pPr algn="ctr" defTabSz="829544" hangingPunct="0"/>
            <a:endParaRPr lang="zxx-none" sz="4899" u="sng">
              <a:solidFill>
                <a:prstClr val="black"/>
              </a:solidFill>
              <a:latin typeface="Verdana" pitchFamily="34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2 y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3 y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 5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x =  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D615560-B571-4845-BA90-5968C4C68AC7}"/>
              </a:ext>
            </a:extLst>
          </p:cNvPr>
          <p:cNvSpPr txBox="1"/>
          <p:nvPr/>
        </p:nvSpPr>
        <p:spPr>
          <a:xfrm>
            <a:off x="2176691" y="1278582"/>
            <a:ext cx="8001344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/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n°7</a:t>
            </a:r>
          </a:p>
          <a:p>
            <a:pPr algn="ctr" defTabSz="829544" hangingPunct="0"/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3 a 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6 b = </a:t>
            </a:r>
            <a:r>
              <a:rPr lang="zxx-none" sz="4899" b="1" i="1">
                <a:solidFill>
                  <a:srgbClr val="0000FF"/>
                </a:solidFill>
                <a:latin typeface="Times New Roman" pitchFamily="18"/>
                <a:ea typeface="Andale Sans UI" pitchFamily="2"/>
                <a:cs typeface="Tahoma" pitchFamily="2"/>
              </a:rPr>
              <a:t> 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4559EEB-5A81-4121-B8FE-2BCEF679F88A}"/>
              </a:ext>
            </a:extLst>
          </p:cNvPr>
          <p:cNvSpPr txBox="1"/>
          <p:nvPr/>
        </p:nvSpPr>
        <p:spPr>
          <a:xfrm>
            <a:off x="2176691" y="1155787"/>
            <a:ext cx="7838051" cy="213782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 defTabSz="829544" hangingPunct="0"/>
            <a:r>
              <a:rPr lang="zxx-none" sz="4899" u="sng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Calcul n°8</a:t>
            </a:r>
          </a:p>
          <a:p>
            <a:pPr algn="ctr" defTabSz="829544" hangingPunct="0"/>
            <a:endParaRPr lang="zxx-none" sz="4899">
              <a:solidFill>
                <a:prstClr val="black"/>
              </a:solidFill>
              <a:latin typeface="Arial" pitchFamily="18"/>
              <a:ea typeface="Andale Sans UI" pitchFamily="2"/>
              <a:cs typeface="Tahoma" pitchFamily="2"/>
            </a:endParaRPr>
          </a:p>
          <a:p>
            <a:pPr algn="ctr" defTabSz="829544" hangingPunct="0"/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3 y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y </a:t>
            </a:r>
            <a:r>
              <a:rPr lang="zxx-none" sz="3629">
                <a:solidFill>
                  <a:prstClr val="black"/>
                </a:solidFill>
                <a:latin typeface="Verdana" pitchFamily="34"/>
                <a:ea typeface="Andale Sans UI" pitchFamily="2"/>
                <a:cs typeface="Tahoma" pitchFamily="2"/>
              </a:rPr>
              <a:t>x</a:t>
            </a:r>
            <a:r>
              <a:rPr lang="zxx-none" sz="4899" b="1" i="1">
                <a:solidFill>
                  <a:prstClr val="black"/>
                </a:solidFill>
                <a:latin typeface="Times New Roman" pitchFamily="18"/>
                <a:ea typeface="Andale Sans UI" pitchFamily="2"/>
                <a:cs typeface="Tahoma" pitchFamily="2"/>
              </a:rPr>
              <a:t> 2 y =</a:t>
            </a:r>
          </a:p>
        </p:txBody>
      </p:sp>
    </p:spTree>
  </p:cSld>
  <p:clrMapOvr>
    <a:masterClrMapping/>
  </p:clrMapOvr>
  <p:transition advTm="20000">
    <p:wipe dir="u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Grand écran</PresentationFormat>
  <Paragraphs>85</Paragraphs>
  <Slides>21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Verdana</vt:lpstr>
      <vt:lpstr>Default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Anne-Céline Mitt</dc:creator>
  <cp:lastModifiedBy>Anne-Céline Mitt</cp:lastModifiedBy>
  <cp:revision>1</cp:revision>
  <dcterms:created xsi:type="dcterms:W3CDTF">2019-09-12T20:42:56Z</dcterms:created>
  <dcterms:modified xsi:type="dcterms:W3CDTF">2019-09-12T20:43:52Z</dcterms:modified>
</cp:coreProperties>
</file>