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0080625" cy="7559675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 restart="2147483647"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66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Espace réservé de la date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4" name="Espace réservé du pied de page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5" name="Espace réservé du numéro de diapositive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15A8E308-41D3-4B3F-BFE8-795BB8B99E58}" type="slidenum">
              <a:t>‹N°›</a:t>
            </a:fld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178527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x-none"/>
          </a:p>
        </p:txBody>
      </p:sp>
      <p:sp>
        <p:nvSpPr>
          <p:cNvPr id="4" name="Espace réservé de l'en-tête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5" name="Espace réservé de la date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6" name="Espace réservé du pied de page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6FB701F1-506C-4276-AF58-0ECE3C9CA013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30989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x-none" sz="2000" b="0" i="0" u="none" strike="noStrike" kern="1200">
        <a:ln>
          <a:noFill/>
        </a:ln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D30455D2-FA72-4342-91C3-BD10371C072E}" type="slidenum">
              <a:t>1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795506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332827B-AE03-4382-9B38-DCD762E262D4}" type="slidenum">
              <a:t>10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4565115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9CB7404-2E35-47E5-A31A-0A4D3FFAE7CD}" type="slidenum">
              <a:t>11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700284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8DB5B23-8C6C-4BF0-B785-BCFD2D34DC93}" type="slidenum">
              <a:t>12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89139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8721ECC-B0E0-4C57-90F4-A41D8D62F8B5}" type="slidenum">
              <a:t>13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783741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4CF65CD-B93B-450B-AA63-9A11A37A912D}" type="slidenum">
              <a:t>14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815181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6A639728-216E-445B-89A3-EB5E45E024D2}" type="slidenum">
              <a:t>15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61230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DE183D4-5C26-474F-A6E2-52DB02B0A7D8}" type="slidenum">
              <a:t>16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095538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40A41A31-85D1-4FC7-9447-F1F09BDD551D}" type="slidenum">
              <a:t>17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824693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70DBDCFC-EE64-49E5-9DEF-D8D4E4C98B69}" type="slidenum">
              <a:t>18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707931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8802FC4B-6721-4558-A288-B799930425B4}" type="slidenum">
              <a:t>19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42181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1FE2364D-773B-43EB-A87E-3B208A4BF051}" type="slidenum">
              <a:t>2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3995377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968452E4-661F-4E9B-8D62-1794FAB50C76}" type="slidenum">
              <a:t>20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4601271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F900250E-C65B-4998-A565-437CFC434C7C}" type="slidenum">
              <a:t>21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62203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743FE8F7-484D-493C-9DD9-C991E8A414AA}" type="slidenum">
              <a:t>3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817825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C004A04-AED3-473F-AE1F-6A24DD0498B0}" type="slidenum">
              <a:t>4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92753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2CE1367-EBDD-4F2D-8CBB-E61A1ABEFE57}" type="slidenum">
              <a:t>5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703636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90A36E81-2EDE-41EE-BB2B-0A65647D109C}" type="slidenum">
              <a:t>6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4617195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1D8C53EE-33DD-405C-921C-E9D11EEA6594}" type="slidenum">
              <a:t>7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103361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671B3B79-3B1A-4710-8435-6925EEEAADB9}" type="slidenum">
              <a:t>8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615610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806F8252-E2C0-426C-8BED-37216361AD3C}" type="slidenum">
              <a:t>9</a:t>
            </a:fld>
            <a:endParaRPr lang="x-none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commentair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41729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35A7138-7148-40FF-81B4-413E83C386FA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703799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" name="camera.wav"/>
          </p:stSnd>
        </p:sndAc>
      </p:transition>
    </mc:Choice>
    <mc:Fallback>
      <p:transition spd="slow" advTm="15000">
        <p:sndAc>
          <p:stSnd>
            <p:snd r:embed="rId1" name="camera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73EB19F-4872-4C8B-B102-9F2207F986B4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31365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" name="camera.wav"/>
          </p:stSnd>
        </p:sndAc>
      </p:transition>
    </mc:Choice>
    <mc:Fallback>
      <p:transition spd="slow" advTm="15000">
        <p:sndAc>
          <p:stSnd>
            <p:snd r:embed="rId1" name="camera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08A4C0D-AFE9-4C8F-9CC0-2592C37766B9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11930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" name="camera.wav"/>
          </p:stSnd>
        </p:sndAc>
      </p:transition>
    </mc:Choice>
    <mc:Fallback>
      <p:transition spd="slow" advTm="15000">
        <p:sndAc>
          <p:stSnd>
            <p:snd r:embed="rId1" name="camera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17BADF0-E7B2-41C8-BE80-1F245BD26E10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29886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" name="camera.wav"/>
          </p:stSnd>
        </p:sndAc>
      </p:transition>
    </mc:Choice>
    <mc:Fallback>
      <p:transition spd="slow" advTm="15000">
        <p:sndAc>
          <p:stSnd>
            <p:snd r:embed="rId1" name="camera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B8FBDFF-87BC-4DD3-881C-705151251BDE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48867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" name="camera.wav"/>
          </p:stSnd>
        </p:sndAc>
      </p:transition>
    </mc:Choice>
    <mc:Fallback>
      <p:transition spd="slow" advTm="15000">
        <p:sndAc>
          <p:stSnd>
            <p:snd r:embed="rId1" name="camera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11F39BC-7D23-470E-9605-76E8DF7E83EB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79956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" name="camera.wav"/>
          </p:stSnd>
        </p:sndAc>
      </p:transition>
    </mc:Choice>
    <mc:Fallback>
      <p:transition spd="slow" advTm="15000">
        <p:sndAc>
          <p:stSnd>
            <p:snd r:embed="rId1" name="camera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7ADE824-AF48-4F66-BFAE-E4A2BE8FDC70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43200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" name="camera.wav"/>
          </p:stSnd>
        </p:sndAc>
      </p:transition>
    </mc:Choice>
    <mc:Fallback>
      <p:transition spd="slow" advTm="15000">
        <p:sndAc>
          <p:stSnd>
            <p:snd r:embed="rId1" name="camera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E94EACE-F6B3-479E-81F9-D1C756781074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419234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" name="camera.wav"/>
          </p:stSnd>
        </p:sndAc>
      </p:transition>
    </mc:Choice>
    <mc:Fallback>
      <p:transition spd="slow" advTm="15000">
        <p:sndAc>
          <p:stSnd>
            <p:snd r:embed="rId1" name="camera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9A0783E-9268-4471-9ED2-1056984BB7DC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31443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" name="camera.wav"/>
          </p:stSnd>
        </p:sndAc>
      </p:transition>
    </mc:Choice>
    <mc:Fallback>
      <p:transition spd="slow" advTm="15000">
        <p:sndAc>
          <p:stSnd>
            <p:snd r:embed="rId1" name="camera.wav"/>
          </p:stSnd>
        </p:sndAc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F6461F3-B959-4EC9-B1E4-905CC95035CB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22871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" name="camera.wav"/>
          </p:stSnd>
        </p:sndAc>
      </p:transition>
    </mc:Choice>
    <mc:Fallback>
      <p:transition spd="slow" advTm="15000">
        <p:sndAc>
          <p:stSnd>
            <p:snd r:embed="rId1" name="camera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F3A95BC-163C-4891-A7BC-66F59AA8FB75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05482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" name="camera.wav"/>
          </p:stSnd>
        </p:sndAc>
      </p:transition>
    </mc:Choice>
    <mc:Fallback>
      <p:transition spd="slow" advTm="15000">
        <p:sndAc>
          <p:stSnd>
            <p:snd r:embed="rId1" name="camera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x-none"/>
          </a:p>
        </p:txBody>
      </p:sp>
      <p:sp>
        <p:nvSpPr>
          <p:cNvPr id="3" name="Espace réservé du texte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x-none"/>
          </a:p>
        </p:txBody>
      </p:sp>
      <p:sp>
        <p:nvSpPr>
          <p:cNvPr id="4" name="Espace réservé de la date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5" name="Espace réservé du pied de page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ct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6" name="Espace réservé du numéro de diapositive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A79372FB-20AD-48DF-A06B-7381F9BC547B}" type="slidenum">
              <a:t>‹N°›</a:t>
            </a:fld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13" name="camera.wav"/>
          </p:stSnd>
        </p:sndAc>
      </p:transition>
    </mc:Choice>
    <mc:Fallback>
      <p:transition spd="slow" advTm="15000">
        <p:sndAc>
          <p:stSnd>
            <p:snd r:embed="rId13" name="camera.wav"/>
          </p:stSnd>
        </p:sndAc>
      </p:transition>
    </mc:Fallback>
  </mc:AlternateContent>
  <p:txStyles>
    <p:titleStyle>
      <a:lvl1pPr algn="ctr" rtl="0" hangingPunct="0">
        <a:tabLst/>
        <a:defRPr lang="x-none" sz="4400" b="0" i="0" u="none" strike="noStrike" kern="1200">
          <a:ln>
            <a:noFill/>
          </a:ln>
          <a:latin typeface="Arial" pitchFamily="18"/>
          <a:cs typeface="Tahoma" pitchFamily="2"/>
        </a:defRPr>
      </a:lvl1pPr>
    </p:titleStyle>
    <p:bodyStyle>
      <a:lvl1pPr rtl="0" hangingPunct="0">
        <a:spcBef>
          <a:spcPts val="0"/>
        </a:spcBef>
        <a:spcAft>
          <a:spcPts val="1417"/>
        </a:spcAft>
        <a:tabLst/>
        <a:defRPr lang="x-none" sz="3200" b="0" i="0" u="none" strike="noStrike" kern="1200">
          <a:ln>
            <a:noFill/>
          </a:ln>
          <a:latin typeface="Arial" pitchFamily="18"/>
          <a:cs typeface="Tahoma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40000" y="399600"/>
            <a:ext cx="9180000" cy="557568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60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1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Tiers, quarts …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6000" b="1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1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Entraînement n° 2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6000" b="1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6000" b="1" i="0" u="none" strike="noStrike" kern="1200">
              <a:ln>
                <a:noFill/>
              </a:ln>
              <a:latin typeface="Verdana" pitchFamily="34"/>
              <a:ea typeface="Andale Sans UI" pitchFamily="2"/>
              <a:cs typeface="Tahoma" pitchFamily="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0000" y="1080000"/>
            <a:ext cx="972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n°9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Le tiers de 30 est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20000" y="1440000"/>
            <a:ext cx="864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n°10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La moitié de 642 est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20000" y="1260000"/>
            <a:ext cx="8640000" cy="379691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 n°1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Le tiers de 24 est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8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80000" y="1193039"/>
            <a:ext cx="7740000" cy="379691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n°2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La moitié de 28 est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14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20000" y="1243080"/>
            <a:ext cx="8280000" cy="379691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n°3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Le double de 27 est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54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00000" y="1620000"/>
            <a:ext cx="8280000" cy="379691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n°4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Le quart de 48 est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12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900000"/>
            <a:ext cx="9900000" cy="379691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54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n°5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54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Le tiers de 45 est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5400"/>
            </a:pPr>
            <a:r>
              <a:rPr lang="de-DE" sz="6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15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063080"/>
            <a:ext cx="10080000" cy="379691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n°6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Le quadruple de 15 est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60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80000" y="1373039"/>
            <a:ext cx="7920000" cy="379691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n°7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Le double de 36 est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72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00000" y="1260000"/>
            <a:ext cx="8280000" cy="379691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n°8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Le quart de 28 est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7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20000" y="1260000"/>
            <a:ext cx="864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 n°1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Le tiers de 24 est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0000" y="1080000"/>
            <a:ext cx="9720000" cy="379691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n°9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Le tiers de 30 est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6000"/>
            </a:pPr>
            <a:r>
              <a:rPr lang="de-DE" sz="6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10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20000" y="1440000"/>
            <a:ext cx="8640000" cy="379691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n°10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La moitié de 642 est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solidFill>
                  <a:srgbClr val="0000FF"/>
                </a:solidFill>
                <a:latin typeface="Verdana" pitchFamily="34"/>
                <a:ea typeface="Andale Sans UI" pitchFamily="2"/>
                <a:cs typeface="Tahoma" pitchFamily="2"/>
              </a:rPr>
              <a:t>321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80000" y="1193039"/>
            <a:ext cx="774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n°2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La moitié de 28 est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20000" y="1243080"/>
            <a:ext cx="8280000" cy="379691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n°3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Le double de 27 est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00000" y="1620000"/>
            <a:ext cx="828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n°4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Le quart de 48 est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926640"/>
            <a:ext cx="9900000" cy="35733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n°5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Le tiers de 45 est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423080"/>
            <a:ext cx="1008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n°6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 Le quadruple de 15 est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80000" y="1373039"/>
            <a:ext cx="792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n°7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Le double de 36 est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00000" y="1260000"/>
            <a:ext cx="8280000" cy="2406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Calcul n°8</a:t>
            </a:r>
          </a:p>
          <a:p>
            <a:pPr marL="0" marR="0" lvl="0" indent="0" algn="ctr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de-DE" sz="6000" b="0" i="0" u="none" strike="noStrike" kern="1200">
                <a:ln>
                  <a:noFill/>
                </a:ln>
                <a:latin typeface="Verdana" pitchFamily="34"/>
                <a:ea typeface="Andale Sans UI" pitchFamily="2"/>
                <a:cs typeface="Tahoma" pitchFamily="2"/>
              </a:rPr>
              <a:t>Le quart de 28 est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>
        <p:sndAc>
          <p:stSnd>
            <p:snd r:embed="rId3" name="camera.wav"/>
          </p:stSnd>
        </p:sndAc>
      </p:transition>
    </mc:Choice>
    <mc:Fallback>
      <p:transition spd="slow" advTm="15000"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182</Words>
  <Application>Microsoft Office PowerPoint</Application>
  <PresentationFormat>Grand écran</PresentationFormat>
  <Paragraphs>76</Paragraphs>
  <Slides>21</Slides>
  <Notes>21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8" baseType="lpstr">
      <vt:lpstr>Andale Sans UI</vt:lpstr>
      <vt:lpstr>Arial</vt:lpstr>
      <vt:lpstr>Calibri</vt:lpstr>
      <vt:lpstr>Tahoma</vt:lpstr>
      <vt:lpstr>Times New Roman</vt:lpstr>
      <vt:lpstr>Verdana</vt:lpstr>
      <vt:lpstr>Default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Anne-Céline Mittelbronn</dc:creator>
  <cp:lastModifiedBy>Anne-Céline Mitt</cp:lastModifiedBy>
  <cp:revision>24</cp:revision>
  <dcterms:created xsi:type="dcterms:W3CDTF">2009-04-16T11:32:32Z</dcterms:created>
  <dcterms:modified xsi:type="dcterms:W3CDTF">2019-05-17T12:13:27Z</dcterms:modified>
</cp:coreProperties>
</file>