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3"/>
  </p:notesMasterIdLst>
  <p:handoutMasterIdLst>
    <p:handoutMasterId r:id="rId24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</p:sldIdLst>
  <p:sldSz cx="10080625" cy="7559675"/>
  <p:notesSz cx="7559675" cy="106918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kiosk restart="2147483647"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1" d="100"/>
          <a:sy n="71" d="100"/>
        </p:scale>
        <p:origin x="27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compatLnSpc="0">
            <a:no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/>
            </a:pPr>
            <a:endParaRPr lang="de-DE" sz="1400" b="0" i="0" u="none" strike="noStrike" kern="1200">
              <a:ln>
                <a:noFill/>
              </a:ln>
              <a:latin typeface="Arial" pitchFamily="18"/>
              <a:ea typeface="Andale Sans UI" pitchFamily="2"/>
              <a:cs typeface="Tahoma" pitchFamily="2"/>
            </a:endParaRPr>
          </a:p>
        </p:txBody>
      </p:sp>
      <p:sp>
        <p:nvSpPr>
          <p:cNvPr id="3" name="Espace réservé de la date 2"/>
          <p:cNvSpPr txBox="1">
            <a:spLocks noGrp="1"/>
          </p:cNvSpPr>
          <p:nvPr>
            <p:ph type="dt" sz="quarter" idx="1"/>
          </p:nvPr>
        </p:nvSpPr>
        <p:spPr>
          <a:xfrm>
            <a:off x="4278960" y="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/>
            </a:pPr>
            <a:endParaRPr lang="de-DE" sz="1400" b="0" i="0" u="none" strike="noStrike" kern="1200">
              <a:ln>
                <a:noFill/>
              </a:ln>
              <a:latin typeface="Arial" pitchFamily="18"/>
              <a:ea typeface="Andale Sans UI" pitchFamily="2"/>
              <a:cs typeface="Tahoma" pitchFamily="2"/>
            </a:endParaRPr>
          </a:p>
        </p:txBody>
      </p:sp>
      <p:sp>
        <p:nvSpPr>
          <p:cNvPr id="4" name="Espace réservé du pied de page 3"/>
          <p:cNvSpPr txBox="1">
            <a:spLocks noGrp="1"/>
          </p:cNvSpPr>
          <p:nvPr>
            <p:ph type="ftr" sz="quarter" idx="2"/>
          </p:nvPr>
        </p:nvSpPr>
        <p:spPr>
          <a:xfrm>
            <a:off x="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="b" compatLnSpc="0">
            <a:no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/>
            </a:pPr>
            <a:endParaRPr lang="de-DE" sz="1400" b="0" i="0" u="none" strike="noStrike" kern="1200">
              <a:ln>
                <a:noFill/>
              </a:ln>
              <a:latin typeface="Arial" pitchFamily="18"/>
              <a:ea typeface="Andale Sans UI" pitchFamily="2"/>
              <a:cs typeface="Tahoma" pitchFamily="2"/>
            </a:endParaRPr>
          </a:p>
        </p:txBody>
      </p:sp>
      <p:sp>
        <p:nvSpPr>
          <p:cNvPr id="5" name="Espace réservé du numéro de diapositive 4"/>
          <p:cNvSpPr txBox="1">
            <a:spLocks noGrp="1"/>
          </p:cNvSpPr>
          <p:nvPr>
            <p:ph type="sldNum" sz="quarter" idx="3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="b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/>
            </a:pPr>
            <a:fld id="{360899EF-ED80-4049-A4A2-28B12650728D}" type="slidenum">
              <a:t>‹N°›</a:t>
            </a:fld>
            <a:endParaRPr lang="de-DE" sz="1400" b="0" i="0" u="none" strike="noStrike" kern="1200">
              <a:ln>
                <a:noFill/>
              </a:ln>
              <a:latin typeface="Arial" pitchFamily="18"/>
              <a:ea typeface="Andale Sans UI" pitchFamily="2"/>
              <a:cs typeface="Tahoma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12456357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 idx="2"/>
          </p:nvPr>
        </p:nvSpPr>
        <p:spPr>
          <a:xfrm>
            <a:off x="1107000" y="812520"/>
            <a:ext cx="5345280" cy="4008959"/>
          </a:xfrm>
          <a:prstGeom prst="rect">
            <a:avLst/>
          </a:prstGeom>
          <a:noFill/>
          <a:ln>
            <a:noFill/>
            <a:prstDash val="solid"/>
          </a:ln>
        </p:spPr>
      </p:sp>
      <p:sp>
        <p:nvSpPr>
          <p:cNvPr id="3" name="Espace réservé des commentaires 2"/>
          <p:cNvSpPr txBox="1">
            <a:spLocks noGrp="1"/>
          </p:cNvSpPr>
          <p:nvPr>
            <p:ph type="body" sz="quarter" idx="3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/>
          <a:p>
            <a:endParaRPr lang="x-none"/>
          </a:p>
        </p:txBody>
      </p:sp>
      <p:sp>
        <p:nvSpPr>
          <p:cNvPr id="4" name="Espace réservé de l'en-tête 3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noAutofit/>
          </a:bodyPr>
          <a:lstStyle>
            <a:lvl1pPr lvl="0" rtl="0" hangingPunct="0">
              <a:buNone/>
              <a:tabLst/>
              <a:defRPr lang="x-none" sz="1400" kern="1200">
                <a:latin typeface="Times New Roman" pitchFamily="18"/>
                <a:ea typeface="Andale Sans UI" pitchFamily="2"/>
                <a:cs typeface="Tahoma" pitchFamily="2"/>
              </a:defRPr>
            </a:lvl1pPr>
          </a:lstStyle>
          <a:p>
            <a:pPr lvl="0"/>
            <a:endParaRPr lang="x-none"/>
          </a:p>
        </p:txBody>
      </p:sp>
      <p:sp>
        <p:nvSpPr>
          <p:cNvPr id="5" name="Espace réservé de la date 4"/>
          <p:cNvSpPr txBox="1">
            <a:spLocks noGrp="1"/>
          </p:cNvSpPr>
          <p:nvPr>
            <p:ph type="dt" idx="1"/>
          </p:nvPr>
        </p:nvSpPr>
        <p:spPr>
          <a:xfrm>
            <a:off x="4278960" y="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noAutofit/>
          </a:bodyPr>
          <a:lstStyle>
            <a:lvl1pPr lvl="0" algn="r" rtl="0" hangingPunct="0">
              <a:buNone/>
              <a:tabLst/>
              <a:defRPr lang="x-none" sz="1400" kern="1200">
                <a:latin typeface="Times New Roman" pitchFamily="18"/>
                <a:ea typeface="Andale Sans UI" pitchFamily="2"/>
                <a:cs typeface="Tahoma" pitchFamily="2"/>
              </a:defRPr>
            </a:lvl1pPr>
          </a:lstStyle>
          <a:p>
            <a:pPr lvl="0"/>
            <a:endParaRPr lang="x-none"/>
          </a:p>
        </p:txBody>
      </p:sp>
      <p:sp>
        <p:nvSpPr>
          <p:cNvPr id="6" name="Espace réservé du pied de page 5"/>
          <p:cNvSpPr txBox="1">
            <a:spLocks noGrp="1"/>
          </p:cNvSpPr>
          <p:nvPr>
            <p:ph type="ftr" sz="quarter" idx="4"/>
          </p:nvPr>
        </p:nvSpPr>
        <p:spPr>
          <a:xfrm>
            <a:off x="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b">
            <a:noAutofit/>
          </a:bodyPr>
          <a:lstStyle>
            <a:lvl1pPr lvl="0" rtl="0" hangingPunct="0">
              <a:buNone/>
              <a:tabLst/>
              <a:defRPr lang="x-none" sz="1400" kern="1200">
                <a:latin typeface="Times New Roman" pitchFamily="18"/>
                <a:ea typeface="Andale Sans UI" pitchFamily="2"/>
                <a:cs typeface="Tahoma" pitchFamily="2"/>
              </a:defRPr>
            </a:lvl1pPr>
          </a:lstStyle>
          <a:p>
            <a:pPr lvl="0"/>
            <a:endParaRPr lang="x-none"/>
          </a:p>
        </p:txBody>
      </p:sp>
      <p:sp>
        <p:nvSpPr>
          <p:cNvPr id="7" name="Espace réservé du numéro de diapositive 6"/>
          <p:cNvSpPr txBox="1">
            <a:spLocks noGrp="1"/>
          </p:cNvSpPr>
          <p:nvPr>
            <p:ph type="sldNum" sz="quarter" idx="5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b">
            <a:noAutofit/>
          </a:bodyPr>
          <a:lstStyle>
            <a:lvl1pPr lvl="0" algn="r" rtl="0" hangingPunct="0">
              <a:buNone/>
              <a:tabLst/>
              <a:defRPr lang="x-none" sz="1400" kern="1200">
                <a:latin typeface="Times New Roman" pitchFamily="18"/>
                <a:ea typeface="Andale Sans UI" pitchFamily="2"/>
                <a:cs typeface="Tahoma" pitchFamily="2"/>
              </a:defRPr>
            </a:lvl1pPr>
          </a:lstStyle>
          <a:p>
            <a:pPr lvl="0"/>
            <a:fld id="{C8F50321-71D6-4EF2-ABCD-E2E087552643}" type="slidenum">
              <a:t>‹N°›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36465999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216000" marR="0" indent="-216000" rtl="0" hangingPunct="0">
      <a:tabLst/>
      <a:defRPr lang="x-none" sz="2000" b="0" i="0" u="none" strike="noStrike" kern="1200">
        <a:ln>
          <a:noFill/>
        </a:ln>
        <a:latin typeface="Arial" pitchFamily="18"/>
        <a:cs typeface="Tahoma" pitchFamily="2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du numéro de diapositive 6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>
            <a:noAutofit/>
          </a:bodyPr>
          <a:lstStyle/>
          <a:p>
            <a:pPr lvl="0"/>
            <a:fld id="{209DC267-D64F-4BAA-8612-FD504A4A4ECF}" type="slidenum">
              <a:t>1</a:t>
            </a:fld>
            <a:endParaRPr lang="x-none"/>
          </a:p>
        </p:txBody>
      </p:sp>
      <p:sp>
        <p:nvSpPr>
          <p:cNvPr id="2" name="Espace réservé de l'image des diapositives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Espace réservé des commentaires 2"/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7640" cy="4811400"/>
          </a:xfrm>
        </p:spPr>
        <p:txBody>
          <a:bodyPr>
            <a:spAutoFit/>
          </a:bodyPr>
          <a:lstStyle/>
          <a:p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124249361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du numéro de diapositive 6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>
            <a:noAutofit/>
          </a:bodyPr>
          <a:lstStyle/>
          <a:p>
            <a:pPr lvl="0"/>
            <a:fld id="{39DCFAB4-87D0-4CCC-A6BB-5BDED4B1287E}" type="slidenum">
              <a:t>10</a:t>
            </a:fld>
            <a:endParaRPr lang="x-none"/>
          </a:p>
        </p:txBody>
      </p:sp>
      <p:sp>
        <p:nvSpPr>
          <p:cNvPr id="2" name="Espace réservé de l'image des diapositives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Espace réservé des commentaires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336408912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du numéro de diapositive 6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>
            <a:noAutofit/>
          </a:bodyPr>
          <a:lstStyle/>
          <a:p>
            <a:pPr lvl="0"/>
            <a:fld id="{13A6BFE5-C412-48AC-9165-C2EB7A77BE01}" type="slidenum">
              <a:t>11</a:t>
            </a:fld>
            <a:endParaRPr lang="x-none"/>
          </a:p>
        </p:txBody>
      </p:sp>
      <p:sp>
        <p:nvSpPr>
          <p:cNvPr id="2" name="Espace réservé de l'image des diapositives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Espace réservé des commentaires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303816750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du numéro de diapositive 6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>
            <a:noAutofit/>
          </a:bodyPr>
          <a:lstStyle/>
          <a:p>
            <a:pPr lvl="0"/>
            <a:fld id="{CC198320-6614-4272-B0B1-7A8A5D41DB94}" type="slidenum">
              <a:t>12</a:t>
            </a:fld>
            <a:endParaRPr lang="x-none"/>
          </a:p>
        </p:txBody>
      </p:sp>
      <p:sp>
        <p:nvSpPr>
          <p:cNvPr id="2" name="Espace réservé de l'image des diapositives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Espace réservé des commentaires 2"/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7640" cy="4811400"/>
          </a:xfrm>
        </p:spPr>
        <p:txBody>
          <a:bodyPr>
            <a:spAutoFit/>
          </a:bodyPr>
          <a:lstStyle/>
          <a:p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262058973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du numéro de diapositive 6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>
            <a:noAutofit/>
          </a:bodyPr>
          <a:lstStyle/>
          <a:p>
            <a:pPr lvl="0"/>
            <a:fld id="{30230B23-8940-4BA2-8A9C-EF305C3D2EAF}" type="slidenum">
              <a:t>13</a:t>
            </a:fld>
            <a:endParaRPr lang="x-none"/>
          </a:p>
        </p:txBody>
      </p:sp>
      <p:sp>
        <p:nvSpPr>
          <p:cNvPr id="2" name="Espace réservé de l'image des diapositives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Espace réservé des commentaires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275562427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du numéro de diapositive 6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>
            <a:noAutofit/>
          </a:bodyPr>
          <a:lstStyle/>
          <a:p>
            <a:pPr lvl="0"/>
            <a:fld id="{9D89CED8-EAF3-41EB-AC25-0D99413677F4}" type="slidenum">
              <a:t>14</a:t>
            </a:fld>
            <a:endParaRPr lang="x-none"/>
          </a:p>
        </p:txBody>
      </p:sp>
      <p:sp>
        <p:nvSpPr>
          <p:cNvPr id="2" name="Espace réservé de l'image des diapositives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Espace réservé des commentaires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232511960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du numéro de diapositive 6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>
            <a:noAutofit/>
          </a:bodyPr>
          <a:lstStyle/>
          <a:p>
            <a:pPr lvl="0"/>
            <a:fld id="{EB295660-DF05-4345-A1CF-114F8AA2D523}" type="slidenum">
              <a:t>15</a:t>
            </a:fld>
            <a:endParaRPr lang="x-none"/>
          </a:p>
        </p:txBody>
      </p:sp>
      <p:sp>
        <p:nvSpPr>
          <p:cNvPr id="2" name="Espace réservé de l'image des diapositives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Espace réservé des commentaires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2820236982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du numéro de diapositive 6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>
            <a:noAutofit/>
          </a:bodyPr>
          <a:lstStyle/>
          <a:p>
            <a:pPr lvl="0"/>
            <a:fld id="{4F1A9ADA-6BB7-453C-A101-E605CFC3E1E8}" type="slidenum">
              <a:t>16</a:t>
            </a:fld>
            <a:endParaRPr lang="x-none"/>
          </a:p>
        </p:txBody>
      </p:sp>
      <p:sp>
        <p:nvSpPr>
          <p:cNvPr id="2" name="Espace réservé de l'image des diapositives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Espace réservé des commentaires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2480328076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du numéro de diapositive 6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>
            <a:noAutofit/>
          </a:bodyPr>
          <a:lstStyle/>
          <a:p>
            <a:pPr lvl="0"/>
            <a:fld id="{CC013278-8710-4D64-9BB8-9532AF715646}" type="slidenum">
              <a:t>17</a:t>
            </a:fld>
            <a:endParaRPr lang="x-none"/>
          </a:p>
        </p:txBody>
      </p:sp>
      <p:sp>
        <p:nvSpPr>
          <p:cNvPr id="2" name="Espace réservé de l'image des diapositives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Espace réservé des commentaires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366173291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du numéro de diapositive 6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>
            <a:noAutofit/>
          </a:bodyPr>
          <a:lstStyle/>
          <a:p>
            <a:pPr lvl="0"/>
            <a:fld id="{BF235772-648C-4FD8-B768-8332F5428E2A}" type="slidenum">
              <a:t>18</a:t>
            </a:fld>
            <a:endParaRPr lang="x-none"/>
          </a:p>
        </p:txBody>
      </p:sp>
      <p:sp>
        <p:nvSpPr>
          <p:cNvPr id="2" name="Espace réservé de l'image des diapositives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Espace réservé des commentaires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19634125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du numéro de diapositive 6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>
            <a:noAutofit/>
          </a:bodyPr>
          <a:lstStyle/>
          <a:p>
            <a:pPr lvl="0"/>
            <a:fld id="{07ACFA98-3639-40D4-AC40-F03198BE5B2F}" type="slidenum">
              <a:t>19</a:t>
            </a:fld>
            <a:endParaRPr lang="x-none"/>
          </a:p>
        </p:txBody>
      </p:sp>
      <p:sp>
        <p:nvSpPr>
          <p:cNvPr id="2" name="Espace réservé de l'image des diapositives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Espace réservé des commentaires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112358451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du numéro de diapositive 6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>
            <a:noAutofit/>
          </a:bodyPr>
          <a:lstStyle/>
          <a:p>
            <a:pPr lvl="0"/>
            <a:fld id="{CE824839-D87B-4F30-B216-117312645E3E}" type="slidenum">
              <a:t>2</a:t>
            </a:fld>
            <a:endParaRPr lang="x-none"/>
          </a:p>
        </p:txBody>
      </p:sp>
      <p:sp>
        <p:nvSpPr>
          <p:cNvPr id="2" name="Espace réservé de l'image des diapositives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Espace réservé des commentaires 2"/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7640" cy="4811400"/>
          </a:xfrm>
        </p:spPr>
        <p:txBody>
          <a:bodyPr>
            <a:spAutoFit/>
          </a:bodyPr>
          <a:lstStyle/>
          <a:p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3718548640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du numéro de diapositive 6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>
            <a:noAutofit/>
          </a:bodyPr>
          <a:lstStyle/>
          <a:p>
            <a:pPr lvl="0"/>
            <a:fld id="{5127BB6B-F0A7-4569-9651-28A007AE0CEB}" type="slidenum">
              <a:t>20</a:t>
            </a:fld>
            <a:endParaRPr lang="x-none"/>
          </a:p>
        </p:txBody>
      </p:sp>
      <p:sp>
        <p:nvSpPr>
          <p:cNvPr id="2" name="Espace réservé de l'image des diapositives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Espace réservé des commentaires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650034673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du numéro de diapositive 6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>
            <a:noAutofit/>
          </a:bodyPr>
          <a:lstStyle/>
          <a:p>
            <a:pPr lvl="0"/>
            <a:fld id="{3741C307-9D67-4656-9095-09A0382809CC}" type="slidenum">
              <a:t>21</a:t>
            </a:fld>
            <a:endParaRPr lang="x-none"/>
          </a:p>
        </p:txBody>
      </p:sp>
      <p:sp>
        <p:nvSpPr>
          <p:cNvPr id="2" name="Espace réservé de l'image des diapositives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Espace réservé des commentaires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342711391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du numéro de diapositive 6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>
            <a:noAutofit/>
          </a:bodyPr>
          <a:lstStyle/>
          <a:p>
            <a:pPr lvl="0"/>
            <a:fld id="{851C9269-F42E-496D-BC86-5829E7689B12}" type="slidenum">
              <a:t>3</a:t>
            </a:fld>
            <a:endParaRPr lang="x-none"/>
          </a:p>
        </p:txBody>
      </p:sp>
      <p:sp>
        <p:nvSpPr>
          <p:cNvPr id="2" name="Espace réservé de l'image des diapositives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Espace réservé des commentaires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37362758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du numéro de diapositive 6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>
            <a:noAutofit/>
          </a:bodyPr>
          <a:lstStyle/>
          <a:p>
            <a:pPr lvl="0"/>
            <a:fld id="{D284A3FD-2056-4D95-B2B2-CE14D0D99C10}" type="slidenum">
              <a:t>4</a:t>
            </a:fld>
            <a:endParaRPr lang="x-none"/>
          </a:p>
        </p:txBody>
      </p:sp>
      <p:sp>
        <p:nvSpPr>
          <p:cNvPr id="2" name="Espace réservé de l'image des diapositives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Espace réservé des commentaires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122313231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du numéro de diapositive 6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>
            <a:noAutofit/>
          </a:bodyPr>
          <a:lstStyle/>
          <a:p>
            <a:pPr lvl="0"/>
            <a:fld id="{21E42BEF-5284-4C29-A6A0-09426819075C}" type="slidenum">
              <a:t>5</a:t>
            </a:fld>
            <a:endParaRPr lang="x-none"/>
          </a:p>
        </p:txBody>
      </p:sp>
      <p:sp>
        <p:nvSpPr>
          <p:cNvPr id="2" name="Espace réservé de l'image des diapositives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Espace réservé des commentaires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120772167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du numéro de diapositive 6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>
            <a:noAutofit/>
          </a:bodyPr>
          <a:lstStyle/>
          <a:p>
            <a:pPr lvl="0"/>
            <a:fld id="{D30BC47D-6D19-48C9-8EBF-FBA4179F7967}" type="slidenum">
              <a:t>6</a:t>
            </a:fld>
            <a:endParaRPr lang="x-none"/>
          </a:p>
        </p:txBody>
      </p:sp>
      <p:sp>
        <p:nvSpPr>
          <p:cNvPr id="2" name="Espace réservé de l'image des diapositives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Espace réservé des commentaires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70894535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du numéro de diapositive 6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>
            <a:noAutofit/>
          </a:bodyPr>
          <a:lstStyle/>
          <a:p>
            <a:pPr lvl="0"/>
            <a:fld id="{B60447B6-C763-44CC-A3A3-F427014251AE}" type="slidenum">
              <a:t>7</a:t>
            </a:fld>
            <a:endParaRPr lang="x-none"/>
          </a:p>
        </p:txBody>
      </p:sp>
      <p:sp>
        <p:nvSpPr>
          <p:cNvPr id="2" name="Espace réservé de l'image des diapositives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Espace réservé des commentaires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13259431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du numéro de diapositive 6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>
            <a:noAutofit/>
          </a:bodyPr>
          <a:lstStyle/>
          <a:p>
            <a:pPr lvl="0"/>
            <a:fld id="{9410056E-A516-4379-97F3-D70EE3128068}" type="slidenum">
              <a:t>8</a:t>
            </a:fld>
            <a:endParaRPr lang="x-none"/>
          </a:p>
        </p:txBody>
      </p:sp>
      <p:sp>
        <p:nvSpPr>
          <p:cNvPr id="2" name="Espace réservé de l'image des diapositives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Espace réservé des commentaires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419389418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du numéro de diapositive 6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>
            <a:noAutofit/>
          </a:bodyPr>
          <a:lstStyle/>
          <a:p>
            <a:pPr lvl="0"/>
            <a:fld id="{A04C3A5D-B62C-44C0-A2F8-90705C2A633C}" type="slidenum">
              <a:t>9</a:t>
            </a:fld>
            <a:endParaRPr lang="x-none"/>
          </a:p>
        </p:txBody>
      </p:sp>
      <p:sp>
        <p:nvSpPr>
          <p:cNvPr id="2" name="Espace réservé de l'image des diapositives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Espace réservé des commentaires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33818889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260475" y="1236663"/>
            <a:ext cx="7559675" cy="2632075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260475" y="3970338"/>
            <a:ext cx="7559675" cy="1825625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x-non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x-non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ECB67675-2C11-4803-9935-2EF557DF8DA7}" type="slidenum">
              <a:t>‹N°›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225819941"/>
      </p:ext>
    </p:extLst>
  </p:cSld>
  <p:clrMapOvr>
    <a:masterClrMapping/>
  </p:clrMapOvr>
  <p:transition advTm="20000">
    <p:wipe dir="u"/>
    <p:sndAc>
      <p:stSnd>
        <p:snd r:embed="rId1" name="camera.wav"/>
      </p:stSnd>
    </p:sndAc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x-non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x-non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2FB0DFAB-FEE3-478A-93D5-7D98D606D463}" type="slidenum">
              <a:t>‹N°›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2555118285"/>
      </p:ext>
    </p:extLst>
  </p:cSld>
  <p:clrMapOvr>
    <a:masterClrMapping/>
  </p:clrMapOvr>
  <p:transition advTm="20000">
    <p:wipe dir="u"/>
    <p:sndAc>
      <p:stSnd>
        <p:snd r:embed="rId1" name="camera.wav"/>
      </p:stSnd>
    </p:sndAc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7308850" y="301625"/>
            <a:ext cx="2266950" cy="6456363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503238" y="301625"/>
            <a:ext cx="6653212" cy="6456363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x-non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x-non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BD6E9A9C-13E2-4112-A4B0-02254855515F}" type="slidenum">
              <a:t>‹N°›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1538058352"/>
      </p:ext>
    </p:extLst>
  </p:cSld>
  <p:clrMapOvr>
    <a:masterClrMapping/>
  </p:clrMapOvr>
  <p:transition advTm="20000">
    <p:wipe dir="u"/>
    <p:sndAc>
      <p:stSnd>
        <p:snd r:embed="rId1" name="camera.wav"/>
      </p:stSnd>
    </p:sndAc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x-non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x-non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7DEA6A73-3A1E-4257-8380-3FA9A3E9D27B}" type="slidenum">
              <a:t>‹N°›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3462449058"/>
      </p:ext>
    </p:extLst>
  </p:cSld>
  <p:clrMapOvr>
    <a:masterClrMapping/>
  </p:clrMapOvr>
  <p:transition advTm="20000">
    <p:wipe dir="u"/>
    <p:sndAc>
      <p:stSnd>
        <p:snd r:embed="rId1" name="camera.wav"/>
      </p:stSnd>
    </p:sndAc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87388" y="1884363"/>
            <a:ext cx="8694737" cy="31448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687388" y="5059363"/>
            <a:ext cx="8694737" cy="16525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x-non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x-non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8AF2C02D-E75A-44C3-937A-52DD6AA6D94E}" type="slidenum">
              <a:t>‹N°›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1808776226"/>
      </p:ext>
    </p:extLst>
  </p:cSld>
  <p:clrMapOvr>
    <a:masterClrMapping/>
  </p:clrMapOvr>
  <p:transition advTm="20000">
    <p:wipe dir="u"/>
    <p:sndAc>
      <p:stSnd>
        <p:snd r:embed="rId1" name="camera.wav"/>
      </p:stSnd>
    </p:sndAc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503238" y="1768475"/>
            <a:ext cx="4459287" cy="4989513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5114925" y="1768475"/>
            <a:ext cx="4460875" cy="4989513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x-non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x-non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678B7D98-CA64-40D7-B39B-1F9437F7AC46}" type="slidenum">
              <a:t>‹N°›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801722547"/>
      </p:ext>
    </p:extLst>
  </p:cSld>
  <p:clrMapOvr>
    <a:masterClrMapping/>
  </p:clrMapOvr>
  <p:transition advTm="20000">
    <p:wipe dir="u"/>
    <p:sndAc>
      <p:stSnd>
        <p:snd r:embed="rId1" name="camera.wav"/>
      </p:stSnd>
    </p:sndAc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93738" y="403225"/>
            <a:ext cx="8694737" cy="1460500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693738" y="1852613"/>
            <a:ext cx="4265612" cy="9080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93738" y="2760663"/>
            <a:ext cx="4265612" cy="4062412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5103813" y="1852613"/>
            <a:ext cx="4284662" cy="9080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5103813" y="2760663"/>
            <a:ext cx="4284662" cy="4062412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x-none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x-none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0EAD0C9-E5C8-414F-8749-0E614B474975}" type="slidenum">
              <a:t>‹N°›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358041639"/>
      </p:ext>
    </p:extLst>
  </p:cSld>
  <p:clrMapOvr>
    <a:masterClrMapping/>
  </p:clrMapOvr>
  <p:transition advTm="20000">
    <p:wipe dir="u"/>
    <p:sndAc>
      <p:stSnd>
        <p:snd r:embed="rId1" name="camera.wav"/>
      </p:stSnd>
    </p:sndAc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x-none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x-none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21EE6E54-58ED-4D07-881F-0FAA5079013E}" type="slidenum">
              <a:t>‹N°›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224656469"/>
      </p:ext>
    </p:extLst>
  </p:cSld>
  <p:clrMapOvr>
    <a:masterClrMapping/>
  </p:clrMapOvr>
  <p:transition advTm="20000">
    <p:wipe dir="u"/>
    <p:sndAc>
      <p:stSnd>
        <p:snd r:embed="rId1" name="camera.wav"/>
      </p:stSnd>
    </p:sndAc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x-none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x-non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3BC81F7A-F545-4F5C-B0BA-6E0C69AF7C2D}" type="slidenum">
              <a:t>‹N°›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1835853053"/>
      </p:ext>
    </p:extLst>
  </p:cSld>
  <p:clrMapOvr>
    <a:masterClrMapping/>
  </p:clrMapOvr>
  <p:transition advTm="20000">
    <p:wipe dir="u"/>
    <p:sndAc>
      <p:stSnd>
        <p:snd r:embed="rId1" name="camera.wav"/>
      </p:stSnd>
    </p:sndAc>
  </p:transition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93738" y="503238"/>
            <a:ext cx="3251200" cy="17653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286250" y="1089025"/>
            <a:ext cx="5102225" cy="53721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93738" y="2268538"/>
            <a:ext cx="3251200" cy="420052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x-non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x-non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0C9CFC80-C46F-4FD5-8363-3DFED22BD25E}" type="slidenum">
              <a:t>‹N°›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2145628212"/>
      </p:ext>
    </p:extLst>
  </p:cSld>
  <p:clrMapOvr>
    <a:masterClrMapping/>
  </p:clrMapOvr>
  <p:transition advTm="20000">
    <p:wipe dir="u"/>
    <p:sndAc>
      <p:stSnd>
        <p:snd r:embed="rId1" name="camera.wav"/>
      </p:stSnd>
    </p:sndAc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93738" y="503238"/>
            <a:ext cx="3251200" cy="17653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4286250" y="1089025"/>
            <a:ext cx="5102225" cy="5372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93738" y="2268538"/>
            <a:ext cx="3251200" cy="420052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x-non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x-non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389989B3-07E3-4E06-B47E-E54B0B3BEC09}" type="slidenum">
              <a:t>‹N°›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1775507090"/>
      </p:ext>
    </p:extLst>
  </p:cSld>
  <p:clrMapOvr>
    <a:masterClrMapping/>
  </p:clrMapOvr>
  <p:transition advTm="20000">
    <p:wipe dir="u"/>
    <p:sndAc>
      <p:stSnd>
        <p:snd r:embed="rId1" name="camera.wav"/>
      </p:stSnd>
    </p:sndAc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audio" Target="../media/audio1.wav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 txBox="1">
            <a:spLocks noGrp="1"/>
          </p:cNvSpPr>
          <p:nvPr>
            <p:ph type="title"/>
          </p:nvPr>
        </p:nvSpPr>
        <p:spPr>
          <a:xfrm>
            <a:off x="503999" y="301320"/>
            <a:ext cx="9071640" cy="126216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endParaRPr lang="x-none"/>
          </a:p>
        </p:txBody>
      </p:sp>
      <p:sp>
        <p:nvSpPr>
          <p:cNvPr id="3" name="Espace réservé du texte 2"/>
          <p:cNvSpPr txBox="1">
            <a:spLocks noGrp="1"/>
          </p:cNvSpPr>
          <p:nvPr>
            <p:ph type="body" idx="1"/>
          </p:nvPr>
        </p:nvSpPr>
        <p:spPr>
          <a:xfrm>
            <a:off x="503999" y="1769040"/>
            <a:ext cx="9071640" cy="49892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x-none"/>
          </a:p>
        </p:txBody>
      </p:sp>
      <p:sp>
        <p:nvSpPr>
          <p:cNvPr id="4" name="Espace réservé de la date 3"/>
          <p:cNvSpPr txBox="1">
            <a:spLocks noGrp="1"/>
          </p:cNvSpPr>
          <p:nvPr>
            <p:ph type="dt" sz="half" idx="2"/>
          </p:nvPr>
        </p:nvSpPr>
        <p:spPr>
          <a:xfrm>
            <a:off x="503999" y="6887160"/>
            <a:ext cx="2348280" cy="52128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noAutofit/>
          </a:bodyPr>
          <a:lstStyle>
            <a:lvl1pPr lvl="0" rtl="0" hangingPunct="0">
              <a:buNone/>
              <a:tabLst/>
              <a:defRPr lang="x-none" sz="1400" kern="1200">
                <a:latin typeface="Times New Roman" pitchFamily="18"/>
                <a:ea typeface="Andale Sans UI" pitchFamily="2"/>
                <a:cs typeface="Tahoma" pitchFamily="2"/>
              </a:defRPr>
            </a:lvl1pPr>
          </a:lstStyle>
          <a:p>
            <a:pPr lvl="0"/>
            <a:endParaRPr lang="x-none"/>
          </a:p>
        </p:txBody>
      </p:sp>
      <p:sp>
        <p:nvSpPr>
          <p:cNvPr id="5" name="Espace réservé du pied de page 4"/>
          <p:cNvSpPr txBox="1">
            <a:spLocks noGrp="1"/>
          </p:cNvSpPr>
          <p:nvPr>
            <p:ph type="ftr" sz="quarter" idx="3"/>
          </p:nvPr>
        </p:nvSpPr>
        <p:spPr>
          <a:xfrm>
            <a:off x="3447360" y="6887160"/>
            <a:ext cx="3195000" cy="52128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noAutofit/>
          </a:bodyPr>
          <a:lstStyle>
            <a:lvl1pPr lvl="0" algn="ctr" rtl="0" hangingPunct="0">
              <a:buNone/>
              <a:tabLst/>
              <a:defRPr lang="x-none" sz="1400" kern="1200">
                <a:latin typeface="Times New Roman" pitchFamily="18"/>
                <a:ea typeface="Andale Sans UI" pitchFamily="2"/>
                <a:cs typeface="Tahoma" pitchFamily="2"/>
              </a:defRPr>
            </a:lvl1pPr>
          </a:lstStyle>
          <a:p>
            <a:pPr lvl="0"/>
            <a:endParaRPr lang="x-none"/>
          </a:p>
        </p:txBody>
      </p:sp>
      <p:sp>
        <p:nvSpPr>
          <p:cNvPr id="6" name="Espace réservé du numéro de diapositive 5"/>
          <p:cNvSpPr txBox="1">
            <a:spLocks noGrp="1"/>
          </p:cNvSpPr>
          <p:nvPr>
            <p:ph type="sldNum" sz="quarter" idx="4"/>
          </p:nvPr>
        </p:nvSpPr>
        <p:spPr>
          <a:xfrm>
            <a:off x="7227360" y="6887160"/>
            <a:ext cx="2348280" cy="52128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noAutofit/>
          </a:bodyPr>
          <a:lstStyle>
            <a:lvl1pPr lvl="0" algn="r" rtl="0" hangingPunct="0">
              <a:buNone/>
              <a:tabLst/>
              <a:defRPr lang="x-none" sz="1400" kern="1200">
                <a:latin typeface="Times New Roman" pitchFamily="18"/>
                <a:ea typeface="Andale Sans UI" pitchFamily="2"/>
                <a:cs typeface="Tahoma" pitchFamily="2"/>
              </a:defRPr>
            </a:lvl1pPr>
          </a:lstStyle>
          <a:p>
            <a:pPr lvl="0"/>
            <a:fld id="{C489D644-72DF-408D-8AEE-E60FC7DD2576}" type="slidenum">
              <a:t>‹N°›</a:t>
            </a:fld>
            <a:endParaRPr lang="x-non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advTm="20000">
    <p:wipe dir="u"/>
    <p:sndAc>
      <p:stSnd>
        <p:snd r:embed="rId13" name="camera.wav"/>
      </p:stSnd>
    </p:sndAc>
  </p:transition>
  <p:txStyles>
    <p:titleStyle>
      <a:lvl1pPr algn="ctr" rtl="0" hangingPunct="0">
        <a:tabLst/>
        <a:defRPr lang="x-none" sz="4400" b="0" i="0" u="none" strike="noStrike" kern="1200">
          <a:ln>
            <a:noFill/>
          </a:ln>
          <a:latin typeface="Arial" pitchFamily="18"/>
          <a:cs typeface="Tahoma" pitchFamily="2"/>
        </a:defRPr>
      </a:lvl1pPr>
    </p:titleStyle>
    <p:bodyStyle>
      <a:lvl1pPr rtl="0" hangingPunct="0">
        <a:spcBef>
          <a:spcPts val="0"/>
        </a:spcBef>
        <a:spcAft>
          <a:spcPts val="1417"/>
        </a:spcAft>
        <a:tabLst/>
        <a:defRPr lang="x-none" sz="3200" b="0" i="0" u="none" strike="noStrike" kern="1200">
          <a:ln>
            <a:noFill/>
          </a:ln>
          <a:latin typeface="Arial" pitchFamily="18"/>
          <a:cs typeface="Tahoma" pitchFamily="2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311164" y="651905"/>
            <a:ext cx="8355790" cy="6926405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compatLnSpc="0">
            <a:spAutoFit/>
          </a:bodyPr>
          <a:lstStyle/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de-DE" sz="6000" b="0" i="0" u="none" strike="noStrike" kern="1200" dirty="0">
              <a:ln>
                <a:noFill/>
              </a:ln>
              <a:latin typeface="Arial" pitchFamily="18"/>
              <a:ea typeface="Andale Sans UI" pitchFamily="2"/>
              <a:cs typeface="Tahoma" pitchFamily="2"/>
            </a:endParaRPr>
          </a:p>
          <a:p>
            <a:pPr lvl="0" algn="ctr" hangingPunct="0"/>
            <a:r>
              <a:rPr lang="de-DE" sz="5400" b="1" dirty="0">
                <a:latin typeface="Verdana" pitchFamily="34"/>
                <a:ea typeface="Andale Sans UI" pitchFamily="2"/>
                <a:cs typeface="Tahoma" pitchFamily="2"/>
              </a:rPr>
              <a:t>N9.1 - </a:t>
            </a:r>
            <a:r>
              <a:rPr lang="de-DE" sz="5400" b="1" dirty="0" err="1">
                <a:latin typeface="Verdana" pitchFamily="34"/>
                <a:ea typeface="Andale Sans UI" pitchFamily="2"/>
                <a:cs typeface="Tahoma" pitchFamily="2"/>
              </a:rPr>
              <a:t>Egalités</a:t>
            </a:r>
            <a:endParaRPr lang="de-DE" sz="5400" b="1" dirty="0">
              <a:latin typeface="Verdana" pitchFamily="34"/>
              <a:ea typeface="Andale Sans UI" pitchFamily="2"/>
              <a:cs typeface="Tahoma" pitchFamily="2"/>
            </a:endParaRPr>
          </a:p>
          <a:p>
            <a:pPr lvl="0" algn="ctr" hangingPunct="0"/>
            <a:r>
              <a:rPr lang="de-DE" sz="5400" dirty="0">
                <a:latin typeface="Verdana" pitchFamily="34"/>
                <a:ea typeface="Andale Sans UI" pitchFamily="2"/>
                <a:cs typeface="Tahoma" pitchFamily="2"/>
              </a:rPr>
              <a:t>Les </a:t>
            </a:r>
            <a:r>
              <a:rPr lang="de-DE" sz="5400" dirty="0" err="1">
                <a:latin typeface="Verdana" pitchFamily="34"/>
                <a:ea typeface="Andale Sans UI" pitchFamily="2"/>
                <a:cs typeface="Tahoma" pitchFamily="2"/>
              </a:rPr>
              <a:t>égalités</a:t>
            </a:r>
            <a:r>
              <a:rPr lang="de-DE" sz="5400" dirty="0">
                <a:latin typeface="Verdana" pitchFamily="34"/>
                <a:ea typeface="Andale Sans UI" pitchFamily="2"/>
                <a:cs typeface="Tahoma" pitchFamily="2"/>
              </a:rPr>
              <a:t> </a:t>
            </a:r>
            <a:r>
              <a:rPr lang="de-DE" sz="5400" dirty="0" err="1">
                <a:latin typeface="Verdana" pitchFamily="34"/>
                <a:ea typeface="Andale Sans UI" pitchFamily="2"/>
                <a:cs typeface="Tahoma" pitchFamily="2"/>
              </a:rPr>
              <a:t>suivantes</a:t>
            </a:r>
            <a:r>
              <a:rPr lang="de-DE" sz="5400" dirty="0">
                <a:latin typeface="Verdana" pitchFamily="34"/>
                <a:ea typeface="Andale Sans UI" pitchFamily="2"/>
                <a:cs typeface="Tahoma" pitchFamily="2"/>
              </a:rPr>
              <a:t> </a:t>
            </a:r>
          </a:p>
          <a:p>
            <a:pPr lvl="0" algn="ctr" hangingPunct="0"/>
            <a:r>
              <a:rPr lang="de-DE" sz="5400" dirty="0" err="1" smtClean="0">
                <a:latin typeface="Verdana" pitchFamily="34"/>
                <a:ea typeface="Andale Sans UI" pitchFamily="2"/>
                <a:cs typeface="Tahoma" pitchFamily="2"/>
              </a:rPr>
              <a:t>sont</a:t>
            </a:r>
            <a:r>
              <a:rPr lang="de-DE" sz="5400" dirty="0" smtClean="0">
                <a:latin typeface="Verdana" pitchFamily="34"/>
                <a:ea typeface="Andale Sans UI" pitchFamily="2"/>
                <a:cs typeface="Tahoma" pitchFamily="2"/>
              </a:rPr>
              <a:t>-elle </a:t>
            </a:r>
            <a:r>
              <a:rPr lang="de-DE" sz="5400" dirty="0" err="1" smtClean="0">
                <a:latin typeface="Verdana" pitchFamily="34"/>
                <a:ea typeface="Andale Sans UI" pitchFamily="2"/>
                <a:cs typeface="Tahoma" pitchFamily="2"/>
              </a:rPr>
              <a:t>vérifiées</a:t>
            </a:r>
            <a:endParaRPr lang="de-DE" sz="5400" dirty="0" smtClean="0">
              <a:latin typeface="Verdana" pitchFamily="34"/>
              <a:ea typeface="Andale Sans UI" pitchFamily="2"/>
              <a:cs typeface="Tahoma" pitchFamily="2"/>
            </a:endParaRPr>
          </a:p>
          <a:p>
            <a:pPr lvl="0" algn="ctr" hangingPunct="0"/>
            <a:r>
              <a:rPr lang="de-DE" sz="5400" dirty="0" err="1" smtClean="0">
                <a:latin typeface="Verdana" pitchFamily="34"/>
                <a:ea typeface="Andale Sans UI" pitchFamily="2"/>
                <a:cs typeface="Tahoma" pitchFamily="2"/>
              </a:rPr>
              <a:t>s</a:t>
            </a:r>
            <a:r>
              <a:rPr lang="de-DE" sz="5400" dirty="0" err="1">
                <a:latin typeface="Verdana" pitchFamily="34"/>
                <a:ea typeface="Andale Sans UI" pitchFamily="2"/>
                <a:cs typeface="Tahoma" pitchFamily="2"/>
              </a:rPr>
              <a:t>our</a:t>
            </a:r>
            <a:r>
              <a:rPr lang="de-DE" sz="5400" dirty="0">
                <a:latin typeface="Verdana" pitchFamily="34"/>
                <a:ea typeface="Andale Sans UI" pitchFamily="2"/>
                <a:cs typeface="Tahoma" pitchFamily="2"/>
              </a:rPr>
              <a:t> la </a:t>
            </a:r>
            <a:r>
              <a:rPr lang="de-DE" sz="5400" dirty="0" err="1">
                <a:latin typeface="Verdana" pitchFamily="34"/>
                <a:ea typeface="Andale Sans UI" pitchFamily="2"/>
                <a:cs typeface="Tahoma" pitchFamily="2"/>
              </a:rPr>
              <a:t>valeur</a:t>
            </a:r>
            <a:r>
              <a:rPr lang="de-DE" sz="5400" dirty="0">
                <a:latin typeface="Verdana" pitchFamily="34"/>
                <a:ea typeface="Andale Sans UI" pitchFamily="2"/>
                <a:cs typeface="Tahoma" pitchFamily="2"/>
              </a:rPr>
              <a:t> </a:t>
            </a:r>
            <a:r>
              <a:rPr lang="de-DE" sz="5400" dirty="0" err="1">
                <a:latin typeface="Verdana" pitchFamily="34"/>
                <a:ea typeface="Andale Sans UI" pitchFamily="2"/>
                <a:cs typeface="Tahoma" pitchFamily="2"/>
              </a:rPr>
              <a:t>donnée</a:t>
            </a:r>
            <a:r>
              <a:rPr lang="de-DE" sz="5400" dirty="0">
                <a:latin typeface="Verdana" pitchFamily="34"/>
                <a:ea typeface="Andale Sans UI" pitchFamily="2"/>
                <a:cs typeface="Tahoma" pitchFamily="2"/>
              </a:rPr>
              <a:t> ?</a:t>
            </a:r>
          </a:p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de-DE" sz="5400" b="0" i="0" u="none" strike="noStrike" kern="1200" dirty="0">
              <a:ln>
                <a:noFill/>
              </a:ln>
              <a:latin typeface="Verdana" pitchFamily="34"/>
              <a:ea typeface="Andale Sans UI" pitchFamily="2"/>
              <a:cs typeface="Tahoma" pitchFamily="2"/>
            </a:endParaRPr>
          </a:p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de-DE" sz="5400" b="1" i="0" u="none" strike="noStrike" kern="1200" dirty="0" err="1">
                <a:ln>
                  <a:noFill/>
                </a:ln>
                <a:latin typeface="Verdana" pitchFamily="34"/>
                <a:ea typeface="Andale Sans UI" pitchFamily="2"/>
                <a:cs typeface="Tahoma" pitchFamily="2"/>
              </a:rPr>
              <a:t>Entraînement</a:t>
            </a:r>
            <a:r>
              <a:rPr lang="de-DE" sz="5400" b="1" i="0" u="none" strike="noStrike" kern="1200" dirty="0">
                <a:ln>
                  <a:noFill/>
                </a:ln>
                <a:latin typeface="Verdana" pitchFamily="34"/>
                <a:ea typeface="Andale Sans UI" pitchFamily="2"/>
                <a:cs typeface="Tahoma" pitchFamily="2"/>
              </a:rPr>
              <a:t> n°2</a:t>
            </a:r>
          </a:p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de-DE" sz="4000" b="0" i="0" u="none" strike="noStrike" kern="1200" dirty="0">
              <a:ln>
                <a:noFill/>
              </a:ln>
              <a:latin typeface="Arial" pitchFamily="18"/>
              <a:ea typeface="Andale Sans UI" pitchFamily="2"/>
              <a:cs typeface="Tahoma" pitchFamily="2"/>
            </a:endParaRPr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35332" y="180000"/>
            <a:ext cx="2263245" cy="2263245"/>
          </a:xfrm>
          <a:prstGeom prst="rect">
            <a:avLst/>
          </a:prstGeom>
        </p:spPr>
      </p:pic>
    </p:spTree>
  </p:cSld>
  <p:clrMapOvr>
    <a:masterClrMapping/>
  </p:clrMapOvr>
  <p:transition advTm="20000">
    <p:wipe dir="u"/>
    <p:sndAc>
      <p:stSnd>
        <p:snd r:embed="rId3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180000" y="774719"/>
            <a:ext cx="9540000" cy="282528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lvl="0" algn="ctr" rtl="0" hangingPunct="0">
              <a:buNone/>
              <a:tabLst/>
            </a:pPr>
            <a:r>
              <a:rPr lang="x-none" sz="7200" b="0" i="0" u="sng" strike="noStrike" kern="1200">
                <a:ln>
                  <a:noFill/>
                </a:ln>
                <a:uFillTx/>
                <a:latin typeface="Arial" pitchFamily="18"/>
                <a:ea typeface="Andale Sans UI" pitchFamily="2"/>
                <a:cs typeface="Tahoma" pitchFamily="2"/>
              </a:rPr>
              <a:t>Calcul n°9</a:t>
            </a:r>
          </a:p>
          <a:p>
            <a:pPr lvl="0" algn="ctr" rtl="0" hangingPunct="0">
              <a:buNone/>
              <a:tabLst/>
            </a:pPr>
            <a:endParaRPr lang="x-none" sz="2000" b="0" i="0" u="none" strike="noStrike" kern="1200">
              <a:ln>
                <a:noFill/>
              </a:ln>
              <a:latin typeface="Arial" pitchFamily="18"/>
              <a:ea typeface="Andale Sans UI" pitchFamily="2"/>
              <a:cs typeface="Tahoma" pitchFamily="2"/>
            </a:endParaRPr>
          </a:p>
          <a:p>
            <a:pPr lvl="0" algn="ctr" rtl="0" hangingPunct="0">
              <a:buNone/>
              <a:tabLst/>
            </a:pPr>
            <a:r>
              <a:rPr lang="x-none" sz="5400" b="0" i="1" u="none" strike="noStrike" kern="1200">
                <a:ln>
                  <a:noFill/>
                </a:ln>
                <a:latin typeface="Times New Roman" pitchFamily="18"/>
                <a:ea typeface="Andale Sans UI" pitchFamily="2"/>
                <a:cs typeface="Tahoma" pitchFamily="2"/>
              </a:rPr>
              <a:t>- 3 (x + 7) = 3 x - 9</a:t>
            </a:r>
          </a:p>
          <a:p>
            <a:pPr lvl="0" algn="ctr" rtl="0" hangingPunct="0">
              <a:buNone/>
              <a:tabLst/>
            </a:pPr>
            <a:r>
              <a:rPr lang="x-none" sz="5400" b="0" i="1" u="none" strike="noStrike" kern="1200">
                <a:ln>
                  <a:noFill/>
                </a:ln>
                <a:latin typeface="Times New Roman" pitchFamily="18"/>
                <a:ea typeface="Andale Sans UI" pitchFamily="2"/>
                <a:cs typeface="Tahoma" pitchFamily="2"/>
              </a:rPr>
              <a:t>pour x = -2</a:t>
            </a:r>
          </a:p>
        </p:txBody>
      </p:sp>
    </p:spTree>
  </p:cSld>
  <p:clrMapOvr>
    <a:masterClrMapping/>
  </p:clrMapOvr>
  <p:transition advTm="20000">
    <p:wipe dir="u"/>
    <p:sndAc>
      <p:stSnd>
        <p:snd r:embed="rId3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360000" y="594000"/>
            <a:ext cx="9180000" cy="30060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lvl="0" algn="ctr" rtl="0" hangingPunct="0">
              <a:buNone/>
              <a:tabLst/>
            </a:pPr>
            <a:r>
              <a:rPr lang="x-none" sz="7200" b="0" i="0" u="sng" strike="noStrike" kern="1200">
                <a:ln>
                  <a:noFill/>
                </a:ln>
                <a:uFillTx/>
                <a:latin typeface="Arial" pitchFamily="18"/>
                <a:ea typeface="Andale Sans UI" pitchFamily="2"/>
                <a:cs typeface="Tahoma" pitchFamily="2"/>
              </a:rPr>
              <a:t>Calcul n°10</a:t>
            </a:r>
          </a:p>
          <a:p>
            <a:pPr lvl="0" algn="ctr" rtl="0" hangingPunct="0">
              <a:buNone/>
              <a:tabLst/>
            </a:pPr>
            <a:endParaRPr lang="x-none" sz="2000" b="0" i="0" u="none" strike="noStrike" kern="1200">
              <a:ln>
                <a:noFill/>
              </a:ln>
              <a:latin typeface="Arial" pitchFamily="18"/>
              <a:ea typeface="Andale Sans UI" pitchFamily="2"/>
              <a:cs typeface="Tahoma" pitchFamily="2"/>
            </a:endParaRPr>
          </a:p>
          <a:p>
            <a:pPr lvl="0" algn="ctr" rtl="0" hangingPunct="0">
              <a:buNone/>
              <a:tabLst/>
            </a:pPr>
            <a:r>
              <a:rPr lang="x-none" sz="6000" b="0" i="1" u="none" strike="noStrike" kern="1200">
                <a:ln>
                  <a:noFill/>
                </a:ln>
                <a:latin typeface="Times New Roman" pitchFamily="18"/>
                <a:ea typeface="Andale Sans UI" pitchFamily="2"/>
                <a:cs typeface="Tahoma" pitchFamily="2"/>
              </a:rPr>
              <a:t> - x – 6  = 3 x - 1</a:t>
            </a:r>
          </a:p>
          <a:p>
            <a:pPr lvl="0" algn="ctr" rtl="0" hangingPunct="0">
              <a:buNone/>
              <a:tabLst/>
            </a:pPr>
            <a:r>
              <a:rPr lang="x-none" sz="6000" b="0" i="1" u="none" strike="noStrike" kern="1200">
                <a:ln>
                  <a:noFill/>
                </a:ln>
                <a:latin typeface="Times New Roman" pitchFamily="18"/>
                <a:ea typeface="Andale Sans UI" pitchFamily="2"/>
                <a:cs typeface="Tahoma" pitchFamily="2"/>
              </a:rPr>
              <a:t>pour x = 2</a:t>
            </a:r>
          </a:p>
        </p:txBody>
      </p:sp>
    </p:spTree>
  </p:cSld>
  <p:clrMapOvr>
    <a:masterClrMapping/>
  </p:clrMapOvr>
  <p:transition advTm="20000">
    <p:wipe dir="u"/>
    <p:sndAc>
      <p:stSnd>
        <p:snd r:embed="rId3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360000" y="962999"/>
            <a:ext cx="9360000" cy="443700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compatLnSpc="0">
            <a:spAutoFit/>
          </a:bodyPr>
          <a:lstStyle/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de-DE" sz="7200" b="0" i="0" u="sng" strike="noStrike" kern="1200">
                <a:ln>
                  <a:noFill/>
                </a:ln>
                <a:uFillTx/>
                <a:latin typeface="Arial" pitchFamily="18"/>
                <a:ea typeface="Andale Sans UI" pitchFamily="2"/>
                <a:cs typeface="Tahoma" pitchFamily="2"/>
              </a:rPr>
              <a:t>Calcul n°1</a:t>
            </a:r>
          </a:p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de-DE" sz="2000" b="0" i="0" u="none" strike="noStrike" kern="1200">
              <a:ln>
                <a:noFill/>
              </a:ln>
              <a:latin typeface="Arial" pitchFamily="18"/>
              <a:ea typeface="Andale Sans UI" pitchFamily="2"/>
              <a:cs typeface="Tahoma" pitchFamily="2"/>
            </a:endParaRPr>
          </a:p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de-DE" sz="7200" b="0" i="1" u="none" strike="noStrike" kern="1200">
                <a:ln>
                  <a:noFill/>
                </a:ln>
                <a:latin typeface="Times New Roman" pitchFamily="18"/>
                <a:ea typeface="Andale Sans UI" pitchFamily="2"/>
                <a:cs typeface="Tahoma" pitchFamily="2"/>
              </a:rPr>
              <a:t>5 x = 10</a:t>
            </a:r>
          </a:p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de-DE" sz="7200" b="0" i="1" u="none" strike="noStrike" kern="1200">
                <a:ln>
                  <a:noFill/>
                </a:ln>
                <a:latin typeface="Times New Roman" pitchFamily="18"/>
                <a:ea typeface="Andale Sans UI" pitchFamily="2"/>
                <a:cs typeface="Tahoma" pitchFamily="2"/>
              </a:rPr>
              <a:t>pour x = -2</a:t>
            </a:r>
          </a:p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de-DE" sz="7200" b="0" i="1" u="none" strike="noStrike" kern="1200">
                <a:ln>
                  <a:noFill/>
                </a:ln>
                <a:solidFill>
                  <a:srgbClr val="0000FF"/>
                </a:solidFill>
                <a:latin typeface="Times New Roman" pitchFamily="18"/>
                <a:ea typeface="Andale Sans UI" pitchFamily="2"/>
                <a:cs typeface="Tahoma" pitchFamily="2"/>
              </a:rPr>
              <a:t>faux</a:t>
            </a:r>
          </a:p>
        </p:txBody>
      </p:sp>
    </p:spTree>
  </p:cSld>
  <p:clrMapOvr>
    <a:masterClrMapping/>
  </p:clrMapOvr>
  <p:transition advTm="20000">
    <p:wipe dir="u"/>
    <p:sndAc>
      <p:stSnd>
        <p:snd r:embed="rId3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180000" y="981720"/>
            <a:ext cx="9720000" cy="43470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lvl="0" algn="ctr" rtl="0" hangingPunct="0">
              <a:buNone/>
              <a:tabLst/>
            </a:pPr>
            <a:r>
              <a:rPr lang="x-none" sz="7200" b="0" i="0" u="sng" strike="noStrike" kern="1200">
                <a:ln>
                  <a:noFill/>
                </a:ln>
                <a:uFillTx/>
                <a:latin typeface="Arial" pitchFamily="18"/>
                <a:ea typeface="Andale Sans UI" pitchFamily="2"/>
                <a:cs typeface="Tahoma" pitchFamily="2"/>
              </a:rPr>
              <a:t>Calcul n°2</a:t>
            </a:r>
          </a:p>
          <a:p>
            <a:pPr lvl="0" algn="ctr" rtl="0" hangingPunct="0">
              <a:buNone/>
              <a:tabLst/>
            </a:pPr>
            <a:endParaRPr lang="x-none" sz="2000" b="0" i="0" u="sng" strike="noStrike" kern="1200">
              <a:ln>
                <a:noFill/>
              </a:ln>
              <a:uFillTx/>
              <a:latin typeface="Arial" pitchFamily="18"/>
              <a:ea typeface="Andale Sans UI" pitchFamily="2"/>
              <a:cs typeface="Tahoma" pitchFamily="2"/>
            </a:endParaRPr>
          </a:p>
          <a:p>
            <a:pPr lvl="0" algn="ctr" rtl="0" hangingPunct="0">
              <a:buNone/>
              <a:tabLst/>
            </a:pPr>
            <a:r>
              <a:rPr lang="x-none" sz="7200" b="0" i="1" u="none" strike="noStrike" kern="1200">
                <a:ln>
                  <a:noFill/>
                </a:ln>
                <a:latin typeface="Times New Roman" pitchFamily="18"/>
                <a:ea typeface="Andale Sans UI" pitchFamily="2"/>
                <a:cs typeface="Tahoma" pitchFamily="2"/>
              </a:rPr>
              <a:t>– 3 x = 21 </a:t>
            </a:r>
            <a:r>
              <a:rPr lang="x-none" sz="7200" b="0" i="0" u="none" strike="noStrike" kern="1200">
                <a:ln>
                  <a:noFill/>
                </a:ln>
                <a:latin typeface="Times New Roman" pitchFamily="18"/>
                <a:ea typeface="Andale Sans UI" pitchFamily="2"/>
                <a:cs typeface="Tahoma" pitchFamily="2"/>
              </a:rPr>
              <a:t> </a:t>
            </a:r>
          </a:p>
          <a:p>
            <a:pPr lvl="0" algn="ctr" rtl="0" hangingPunct="0">
              <a:buNone/>
              <a:tabLst/>
            </a:pPr>
            <a:r>
              <a:rPr lang="x-none" sz="7200" b="0" i="1" u="none" strike="noStrike" kern="1200">
                <a:ln>
                  <a:noFill/>
                </a:ln>
                <a:latin typeface="Times New Roman" pitchFamily="18"/>
                <a:ea typeface="Andale Sans UI" pitchFamily="2"/>
                <a:cs typeface="Tahoma" pitchFamily="2"/>
              </a:rPr>
              <a:t>pour</a:t>
            </a:r>
            <a:r>
              <a:rPr lang="x-none" sz="7200" b="0" i="0" u="none" strike="noStrike" kern="1200">
                <a:ln>
                  <a:noFill/>
                </a:ln>
                <a:latin typeface="Times New Roman" pitchFamily="18"/>
                <a:ea typeface="Andale Sans UI" pitchFamily="2"/>
                <a:cs typeface="Tahoma" pitchFamily="2"/>
              </a:rPr>
              <a:t> </a:t>
            </a:r>
            <a:r>
              <a:rPr lang="x-none" sz="7200" b="0" i="1" u="none" strike="noStrike" kern="1200">
                <a:ln>
                  <a:noFill/>
                </a:ln>
                <a:latin typeface="Times New Roman" pitchFamily="18"/>
                <a:ea typeface="Andale Sans UI" pitchFamily="2"/>
                <a:cs typeface="Tahoma" pitchFamily="2"/>
              </a:rPr>
              <a:t>x</a:t>
            </a:r>
            <a:r>
              <a:rPr lang="x-none" sz="7200" b="0" i="0" u="none" strike="noStrike" kern="1200">
                <a:ln>
                  <a:noFill/>
                </a:ln>
                <a:latin typeface="Times New Roman" pitchFamily="18"/>
                <a:ea typeface="Andale Sans UI" pitchFamily="2"/>
                <a:cs typeface="Tahoma" pitchFamily="2"/>
              </a:rPr>
              <a:t> =</a:t>
            </a:r>
            <a:r>
              <a:rPr lang="x-none" sz="7200" b="0" i="1" u="none" strike="noStrike" kern="1200">
                <a:ln>
                  <a:noFill/>
                </a:ln>
                <a:latin typeface="Times New Roman" pitchFamily="18"/>
                <a:ea typeface="Andale Sans UI" pitchFamily="2"/>
                <a:cs typeface="Tahoma" pitchFamily="2"/>
              </a:rPr>
              <a:t> - 7</a:t>
            </a:r>
          </a:p>
          <a:p>
            <a:pPr lvl="0" algn="ctr" rtl="0" hangingPunct="0">
              <a:buNone/>
              <a:tabLst/>
            </a:pPr>
            <a:r>
              <a:rPr lang="x-none" sz="7200" b="0" i="1" u="none" strike="noStrike" kern="1200">
                <a:ln>
                  <a:noFill/>
                </a:ln>
                <a:solidFill>
                  <a:srgbClr val="0000FF"/>
                </a:solidFill>
                <a:latin typeface="Times New Roman" pitchFamily="18"/>
                <a:ea typeface="Andale Sans UI" pitchFamily="2"/>
                <a:cs typeface="Tahoma" pitchFamily="2"/>
              </a:rPr>
              <a:t>vrai</a:t>
            </a:r>
          </a:p>
        </p:txBody>
      </p:sp>
    </p:spTree>
  </p:cSld>
  <p:clrMapOvr>
    <a:masterClrMapping/>
  </p:clrMapOvr>
  <p:transition advTm="20000">
    <p:wipe dir="u"/>
    <p:sndAc>
      <p:stSnd>
        <p:snd r:embed="rId3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360000" y="660600"/>
            <a:ext cx="9180000" cy="38394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lvl="0" algn="ctr" rtl="0" hangingPunct="0">
              <a:buNone/>
              <a:tabLst/>
            </a:pPr>
            <a:r>
              <a:rPr lang="x-none" sz="7200" b="0" i="0" u="sng" strike="noStrike" kern="1200">
                <a:ln>
                  <a:noFill/>
                </a:ln>
                <a:uFillTx/>
                <a:latin typeface="Arial" pitchFamily="18"/>
                <a:ea typeface="Andale Sans UI" pitchFamily="2"/>
                <a:cs typeface="Tahoma" pitchFamily="2"/>
              </a:rPr>
              <a:t>Calcul n°3</a:t>
            </a:r>
          </a:p>
          <a:p>
            <a:pPr lvl="0" algn="ctr" rtl="0" hangingPunct="0">
              <a:buNone/>
              <a:tabLst/>
            </a:pPr>
            <a:endParaRPr lang="x-none" sz="2000" b="0" i="0" u="none" strike="noStrike" kern="1200">
              <a:ln>
                <a:noFill/>
              </a:ln>
              <a:latin typeface="Arial" pitchFamily="18"/>
              <a:ea typeface="Andale Sans UI" pitchFamily="2"/>
              <a:cs typeface="Tahoma" pitchFamily="2"/>
            </a:endParaRPr>
          </a:p>
          <a:p>
            <a:pPr lvl="0" algn="ctr" rtl="0" hangingPunct="0">
              <a:buNone/>
              <a:tabLst/>
            </a:pPr>
            <a:r>
              <a:rPr lang="x-none" sz="6000" b="0" i="1" u="none" strike="noStrike" kern="1200">
                <a:ln>
                  <a:noFill/>
                </a:ln>
                <a:latin typeface="Times New Roman" pitchFamily="18"/>
                <a:ea typeface="Andale Sans UI" pitchFamily="2"/>
                <a:cs typeface="Tahoma" pitchFamily="2"/>
              </a:rPr>
              <a:t>-5 x + 8 = 13  </a:t>
            </a:r>
          </a:p>
          <a:p>
            <a:pPr lvl="0" algn="ctr" rtl="0" hangingPunct="0">
              <a:buNone/>
              <a:tabLst/>
            </a:pPr>
            <a:r>
              <a:rPr lang="x-none" sz="6000" b="0" i="1" u="none" strike="noStrike" kern="1200">
                <a:ln>
                  <a:noFill/>
                </a:ln>
                <a:latin typeface="Times New Roman" pitchFamily="18"/>
                <a:ea typeface="Andale Sans UI" pitchFamily="2"/>
                <a:cs typeface="Tahoma" pitchFamily="2"/>
              </a:rPr>
              <a:t>pour x = - 1</a:t>
            </a:r>
          </a:p>
          <a:p>
            <a:pPr lvl="0" algn="ctr" rtl="0" hangingPunct="0">
              <a:buNone/>
              <a:tabLst/>
            </a:pPr>
            <a:r>
              <a:rPr lang="x-none" sz="6000" b="0" i="1" u="none" strike="noStrike" kern="1200">
                <a:ln>
                  <a:noFill/>
                </a:ln>
                <a:solidFill>
                  <a:srgbClr val="0000FF"/>
                </a:solidFill>
                <a:latin typeface="Times New Roman" pitchFamily="18"/>
                <a:ea typeface="Andale Sans UI" pitchFamily="2"/>
                <a:cs typeface="Tahoma" pitchFamily="2"/>
              </a:rPr>
              <a:t>vrai</a:t>
            </a:r>
          </a:p>
        </p:txBody>
      </p:sp>
    </p:spTree>
  </p:cSld>
  <p:clrMapOvr>
    <a:masterClrMapping/>
  </p:clrMapOvr>
  <p:transition advTm="20000">
    <p:wipe dir="u"/>
    <p:sndAc>
      <p:stSnd>
        <p:snd r:embed="rId3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360000" y="900000"/>
            <a:ext cx="9360000" cy="38394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lvl="0" algn="ctr" rtl="0" hangingPunct="0">
              <a:buNone/>
              <a:tabLst/>
            </a:pPr>
            <a:r>
              <a:rPr lang="x-none" sz="7200" b="0" i="0" u="sng" strike="noStrike" kern="1200">
                <a:ln>
                  <a:noFill/>
                </a:ln>
                <a:uFillTx/>
                <a:latin typeface="Arial" pitchFamily="18"/>
                <a:ea typeface="Andale Sans UI" pitchFamily="2"/>
                <a:cs typeface="Tahoma" pitchFamily="2"/>
              </a:rPr>
              <a:t>Calcul n°4</a:t>
            </a:r>
          </a:p>
          <a:p>
            <a:pPr lvl="0" algn="ctr" rtl="0" hangingPunct="0">
              <a:buNone/>
              <a:tabLst/>
            </a:pPr>
            <a:endParaRPr lang="x-none" sz="2000" b="0" i="0" u="none" strike="noStrike" kern="1200">
              <a:ln>
                <a:noFill/>
              </a:ln>
              <a:latin typeface="Arial" pitchFamily="18"/>
              <a:ea typeface="Andale Sans UI" pitchFamily="2"/>
              <a:cs typeface="Tahoma" pitchFamily="2"/>
            </a:endParaRPr>
          </a:p>
          <a:p>
            <a:pPr lvl="0" algn="ctr" rtl="0" hangingPunct="0">
              <a:buNone/>
              <a:tabLst/>
            </a:pPr>
            <a:r>
              <a:rPr lang="x-none" sz="6000" b="0" i="1" u="none" strike="noStrike" kern="1200">
                <a:ln>
                  <a:noFill/>
                </a:ln>
                <a:latin typeface="Times New Roman" pitchFamily="18"/>
                <a:ea typeface="Andale Sans UI" pitchFamily="2"/>
                <a:cs typeface="Tahoma" pitchFamily="2"/>
              </a:rPr>
              <a:t> - 3 ( 2 + x ) = 21</a:t>
            </a:r>
          </a:p>
          <a:p>
            <a:pPr lvl="0" algn="ctr" rtl="0" hangingPunct="0">
              <a:buNone/>
              <a:tabLst/>
            </a:pPr>
            <a:r>
              <a:rPr lang="x-none" sz="6000" b="0" i="1" u="none" strike="noStrike" kern="1200">
                <a:ln>
                  <a:noFill/>
                </a:ln>
                <a:latin typeface="Times New Roman" pitchFamily="18"/>
                <a:ea typeface="Andale Sans UI" pitchFamily="2"/>
                <a:cs typeface="Tahoma" pitchFamily="2"/>
              </a:rPr>
              <a:t>pour x = 5</a:t>
            </a:r>
          </a:p>
          <a:p>
            <a:pPr lvl="0" algn="ctr" rtl="0" hangingPunct="0">
              <a:buNone/>
              <a:tabLst/>
            </a:pPr>
            <a:r>
              <a:rPr lang="x-none" sz="6000" b="0" i="1" u="none" strike="noStrike" kern="1200">
                <a:ln>
                  <a:noFill/>
                </a:ln>
                <a:solidFill>
                  <a:srgbClr val="0000FF"/>
                </a:solidFill>
                <a:latin typeface="Times New Roman" pitchFamily="18"/>
                <a:ea typeface="Andale Sans UI" pitchFamily="2"/>
                <a:cs typeface="Tahoma" pitchFamily="2"/>
              </a:rPr>
              <a:t>faux</a:t>
            </a:r>
          </a:p>
        </p:txBody>
      </p:sp>
    </p:spTree>
  </p:cSld>
  <p:clrMapOvr>
    <a:masterClrMapping/>
  </p:clrMapOvr>
  <p:transition advTm="20000">
    <p:wipe dir="u"/>
    <p:sndAc>
      <p:stSnd>
        <p:snd r:embed="rId3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540000" y="839159"/>
            <a:ext cx="9000000" cy="38408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lvl="0" algn="ctr" rtl="0" hangingPunct="0">
              <a:buNone/>
              <a:tabLst/>
            </a:pPr>
            <a:r>
              <a:rPr lang="x-none" sz="7200" b="0" i="0" u="sng" strike="noStrike" kern="1200">
                <a:ln>
                  <a:noFill/>
                </a:ln>
                <a:uFillTx/>
                <a:latin typeface="Arial" pitchFamily="18"/>
                <a:ea typeface="Andale Sans UI" pitchFamily="2"/>
                <a:cs typeface="Tahoma" pitchFamily="2"/>
              </a:rPr>
              <a:t>Calcul n°5</a:t>
            </a:r>
          </a:p>
          <a:p>
            <a:pPr lvl="0" algn="ctr" rtl="0" hangingPunct="0">
              <a:buNone/>
              <a:tabLst/>
            </a:pPr>
            <a:endParaRPr lang="x-none" sz="2000" b="0" i="1" u="none" strike="noStrike" kern="1200">
              <a:ln>
                <a:noFill/>
              </a:ln>
              <a:latin typeface="Times New Roman" pitchFamily="18"/>
              <a:ea typeface="Andale Sans UI" pitchFamily="2"/>
              <a:cs typeface="Tahoma" pitchFamily="2"/>
            </a:endParaRPr>
          </a:p>
          <a:p>
            <a:pPr lvl="0" algn="ctr" rtl="0" hangingPunct="0">
              <a:buNone/>
              <a:tabLst/>
            </a:pPr>
            <a:r>
              <a:rPr lang="x-none" sz="6000" b="0" i="1" u="none" strike="noStrike" kern="1200">
                <a:ln>
                  <a:noFill/>
                </a:ln>
                <a:latin typeface="Times New Roman" pitchFamily="18"/>
                <a:ea typeface="Andale Sans UI" pitchFamily="2"/>
                <a:cs typeface="Tahoma" pitchFamily="2"/>
              </a:rPr>
              <a:t>10 + 5 x = 20</a:t>
            </a:r>
          </a:p>
          <a:p>
            <a:pPr lvl="0" algn="ctr" rtl="0" hangingPunct="0">
              <a:buNone/>
              <a:tabLst/>
            </a:pPr>
            <a:r>
              <a:rPr lang="x-none" sz="6000" b="0" i="1" u="none" strike="noStrike" kern="1200">
                <a:ln>
                  <a:noFill/>
                </a:ln>
                <a:latin typeface="Times New Roman" pitchFamily="18"/>
                <a:ea typeface="Andale Sans UI" pitchFamily="2"/>
                <a:cs typeface="Tahoma" pitchFamily="2"/>
              </a:rPr>
              <a:t>pour x = -2</a:t>
            </a:r>
          </a:p>
          <a:p>
            <a:pPr lvl="0" algn="ctr" rtl="0" hangingPunct="0">
              <a:buNone/>
              <a:tabLst/>
            </a:pPr>
            <a:r>
              <a:rPr lang="x-none" sz="6000" b="0" i="1" u="none" strike="noStrike" kern="1200">
                <a:ln>
                  <a:noFill/>
                </a:ln>
                <a:solidFill>
                  <a:srgbClr val="0000FF"/>
                </a:solidFill>
                <a:latin typeface="Times New Roman" pitchFamily="18"/>
                <a:ea typeface="Andale Sans UI" pitchFamily="2"/>
                <a:cs typeface="Tahoma" pitchFamily="2"/>
              </a:rPr>
              <a:t>faux</a:t>
            </a:r>
          </a:p>
        </p:txBody>
      </p:sp>
    </p:spTree>
  </p:cSld>
  <p:clrMapOvr>
    <a:masterClrMapping/>
  </p:clrMapOvr>
  <p:transition advTm="20000">
    <p:wipe dir="u"/>
    <p:sndAc>
      <p:stSnd>
        <p:snd r:embed="rId3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360000" y="1080000"/>
            <a:ext cx="9540000" cy="38394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lvl="0" algn="ctr" rtl="0" hangingPunct="0">
              <a:buNone/>
              <a:tabLst/>
            </a:pPr>
            <a:r>
              <a:rPr lang="x-none" sz="7200" b="0" i="0" u="sng" strike="noStrike" kern="1200">
                <a:ln>
                  <a:noFill/>
                </a:ln>
                <a:uFillTx/>
                <a:latin typeface="Arial" pitchFamily="18"/>
                <a:ea typeface="Andale Sans UI" pitchFamily="2"/>
                <a:cs typeface="Tahoma" pitchFamily="2"/>
              </a:rPr>
              <a:t>Calcul n°6</a:t>
            </a:r>
          </a:p>
          <a:p>
            <a:pPr lvl="0" algn="ctr" rtl="0" hangingPunct="0">
              <a:buNone/>
              <a:tabLst/>
            </a:pPr>
            <a:endParaRPr lang="x-none" sz="2000" b="0" i="0" u="none" strike="noStrike" kern="1200">
              <a:ln>
                <a:noFill/>
              </a:ln>
              <a:latin typeface="Arial" pitchFamily="18"/>
              <a:ea typeface="Andale Sans UI" pitchFamily="2"/>
              <a:cs typeface="Tahoma" pitchFamily="2"/>
            </a:endParaRPr>
          </a:p>
          <a:p>
            <a:pPr lvl="0" algn="ctr" rtl="0" hangingPunct="0">
              <a:buNone/>
              <a:tabLst/>
            </a:pPr>
            <a:r>
              <a:rPr lang="x-none" sz="6000" b="0" i="1" u="none" strike="noStrike" kern="1200">
                <a:ln>
                  <a:noFill/>
                </a:ln>
                <a:latin typeface="Times New Roman" pitchFamily="18"/>
                <a:ea typeface="Andale Sans UI" pitchFamily="2"/>
                <a:cs typeface="Tahoma" pitchFamily="2"/>
              </a:rPr>
              <a:t>4 x = x - 6</a:t>
            </a:r>
          </a:p>
          <a:p>
            <a:pPr lvl="0" algn="ctr" rtl="0" hangingPunct="0">
              <a:buNone/>
              <a:tabLst/>
            </a:pPr>
            <a:r>
              <a:rPr lang="x-none" sz="6000" b="0" i="1" u="none" strike="noStrike" kern="1200">
                <a:ln>
                  <a:noFill/>
                </a:ln>
                <a:latin typeface="Times New Roman" pitchFamily="18"/>
                <a:ea typeface="Andale Sans UI" pitchFamily="2"/>
                <a:cs typeface="Tahoma" pitchFamily="2"/>
              </a:rPr>
              <a:t>pour x = - 2</a:t>
            </a:r>
          </a:p>
          <a:p>
            <a:pPr lvl="0" algn="ctr" rtl="0" hangingPunct="0">
              <a:buNone/>
              <a:tabLst/>
            </a:pPr>
            <a:r>
              <a:rPr lang="x-none" sz="6000" b="0" i="1" u="none" strike="noStrike" kern="1200">
                <a:ln>
                  <a:noFill/>
                </a:ln>
                <a:solidFill>
                  <a:srgbClr val="0000FF"/>
                </a:solidFill>
                <a:latin typeface="Times New Roman" pitchFamily="18"/>
                <a:ea typeface="Andale Sans UI" pitchFamily="2"/>
                <a:cs typeface="Tahoma" pitchFamily="2"/>
              </a:rPr>
              <a:t>vrai</a:t>
            </a:r>
          </a:p>
        </p:txBody>
      </p:sp>
    </p:spTree>
  </p:cSld>
  <p:clrMapOvr>
    <a:masterClrMapping/>
  </p:clrMapOvr>
  <p:transition advTm="20000">
    <p:wipe dir="u"/>
    <p:sndAc>
      <p:stSnd>
        <p:snd r:embed="rId3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180000" y="1009799"/>
            <a:ext cx="9720000" cy="38502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lvl="0" algn="ctr" rtl="0" hangingPunct="0">
              <a:buNone/>
              <a:tabLst/>
            </a:pPr>
            <a:r>
              <a:rPr lang="x-none" sz="7200" b="0" i="0" u="sng" strike="noStrike" kern="1200">
                <a:ln>
                  <a:noFill/>
                </a:ln>
                <a:uFillTx/>
                <a:latin typeface="Arial" pitchFamily="18"/>
                <a:ea typeface="Andale Sans UI" pitchFamily="2"/>
                <a:cs typeface="Tahoma" pitchFamily="2"/>
              </a:rPr>
              <a:t>Calcul n°7</a:t>
            </a:r>
          </a:p>
          <a:p>
            <a:pPr lvl="0" algn="ctr" rtl="0" hangingPunct="0">
              <a:buNone/>
              <a:tabLst/>
            </a:pPr>
            <a:endParaRPr lang="x-none" sz="2000" b="0" i="0" u="none" strike="noStrike" kern="1200">
              <a:ln>
                <a:noFill/>
              </a:ln>
              <a:latin typeface="Arial" pitchFamily="18"/>
              <a:ea typeface="Andale Sans UI" pitchFamily="2"/>
              <a:cs typeface="Tahoma" pitchFamily="2"/>
            </a:endParaRPr>
          </a:p>
          <a:p>
            <a:pPr lvl="0" algn="ctr" rtl="0" hangingPunct="0">
              <a:buNone/>
              <a:tabLst/>
            </a:pPr>
            <a:r>
              <a:rPr lang="x-none" sz="6000" b="0" i="1" u="none" strike="noStrike" kern="1200">
                <a:ln>
                  <a:noFill/>
                </a:ln>
                <a:latin typeface="Times New Roman" pitchFamily="18"/>
                <a:ea typeface="Andale Sans UI" pitchFamily="2"/>
                <a:cs typeface="Tahoma" pitchFamily="2"/>
              </a:rPr>
              <a:t>5x</a:t>
            </a:r>
            <a:r>
              <a:rPr lang="x-none" sz="6000" b="0" i="0" u="none" strike="noStrike" kern="1200">
                <a:ln>
                  <a:noFill/>
                </a:ln>
                <a:latin typeface="Arial" pitchFamily="18"/>
                <a:ea typeface="Andale Sans UI" pitchFamily="2"/>
                <a:cs typeface="Tahoma" pitchFamily="2"/>
              </a:rPr>
              <a:t> + </a:t>
            </a:r>
            <a:r>
              <a:rPr lang="x-none" sz="6000" b="0" i="1" u="none" strike="noStrike" kern="1200">
                <a:ln>
                  <a:noFill/>
                </a:ln>
                <a:latin typeface="Times New Roman" pitchFamily="18"/>
                <a:ea typeface="Andale Sans UI" pitchFamily="2"/>
                <a:cs typeface="Tahoma" pitchFamily="2"/>
              </a:rPr>
              <a:t>9 = 7 + 4 x</a:t>
            </a:r>
          </a:p>
          <a:p>
            <a:pPr lvl="0" algn="ctr" rtl="0" hangingPunct="0">
              <a:buNone/>
              <a:tabLst/>
            </a:pPr>
            <a:r>
              <a:rPr lang="x-none" sz="6000" b="0" i="1" u="none" strike="noStrike" kern="1200">
                <a:ln>
                  <a:noFill/>
                </a:ln>
                <a:latin typeface="Times New Roman" pitchFamily="18"/>
                <a:ea typeface="Andale Sans UI" pitchFamily="2"/>
                <a:cs typeface="Tahoma" pitchFamily="2"/>
              </a:rPr>
              <a:t>pour x = 2</a:t>
            </a:r>
          </a:p>
          <a:p>
            <a:pPr lvl="0" algn="ctr" rtl="0" hangingPunct="0">
              <a:buNone/>
              <a:tabLst/>
            </a:pPr>
            <a:r>
              <a:rPr lang="x-none" sz="6000" b="0" i="1" u="none" strike="noStrike" kern="1200">
                <a:ln>
                  <a:noFill/>
                </a:ln>
                <a:solidFill>
                  <a:srgbClr val="0000FF"/>
                </a:solidFill>
                <a:latin typeface="Times New Roman" pitchFamily="18"/>
                <a:ea typeface="Andale Sans UI" pitchFamily="2"/>
                <a:cs typeface="Tahoma" pitchFamily="2"/>
              </a:rPr>
              <a:t>faux</a:t>
            </a:r>
          </a:p>
        </p:txBody>
      </p:sp>
    </p:spTree>
  </p:cSld>
  <p:clrMapOvr>
    <a:masterClrMapping/>
  </p:clrMapOvr>
  <p:transition advTm="20000">
    <p:wipe dir="u"/>
    <p:sndAc>
      <p:stSnd>
        <p:snd r:embed="rId3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540000" y="512999"/>
            <a:ext cx="9360000" cy="43470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lvl="0" algn="ctr" rtl="0" hangingPunct="0">
              <a:buNone/>
              <a:tabLst/>
            </a:pPr>
            <a:r>
              <a:rPr lang="x-none" sz="7200" b="0" i="0" u="sng" strike="noStrike" kern="1200">
                <a:ln>
                  <a:noFill/>
                </a:ln>
                <a:uFillTx/>
                <a:latin typeface="Arial" pitchFamily="18"/>
                <a:ea typeface="Andale Sans UI" pitchFamily="2"/>
                <a:cs typeface="Tahoma" pitchFamily="2"/>
              </a:rPr>
              <a:t>Calcul n°8</a:t>
            </a:r>
          </a:p>
          <a:p>
            <a:pPr lvl="0" algn="ctr" rtl="0" hangingPunct="0">
              <a:buNone/>
              <a:tabLst/>
            </a:pPr>
            <a:endParaRPr lang="x-none" sz="2000" b="0" i="0" u="none" strike="noStrike" kern="1200">
              <a:ln>
                <a:noFill/>
              </a:ln>
              <a:latin typeface="Arial" pitchFamily="18"/>
              <a:ea typeface="Andale Sans UI" pitchFamily="2"/>
              <a:cs typeface="Tahoma" pitchFamily="2"/>
            </a:endParaRPr>
          </a:p>
          <a:p>
            <a:pPr lvl="0" algn="ctr" rtl="0" hangingPunct="0">
              <a:buNone/>
              <a:tabLst/>
            </a:pPr>
            <a:r>
              <a:rPr lang="x-none" sz="7200" b="0" i="1" u="none" strike="noStrike" kern="1200">
                <a:ln>
                  <a:noFill/>
                </a:ln>
                <a:latin typeface="Times New Roman" pitchFamily="18"/>
                <a:ea typeface="Andale Sans UI" pitchFamily="2"/>
                <a:cs typeface="Tahoma" pitchFamily="2"/>
              </a:rPr>
              <a:t> 3 x</a:t>
            </a:r>
            <a:r>
              <a:rPr lang="x-none" sz="7200" b="0" i="0" u="none" strike="noStrike" kern="1200">
                <a:ln>
                  <a:noFill/>
                </a:ln>
                <a:latin typeface="Times New Roman" pitchFamily="18"/>
                <a:ea typeface="Andale Sans UI" pitchFamily="2"/>
                <a:cs typeface="Tahoma" pitchFamily="2"/>
              </a:rPr>
              <a:t> = 2 </a:t>
            </a:r>
            <a:r>
              <a:rPr lang="x-none" sz="7200" b="0" i="1" u="none" strike="noStrike" kern="1200">
                <a:ln>
                  <a:noFill/>
                </a:ln>
                <a:latin typeface="Times New Roman" pitchFamily="18"/>
                <a:ea typeface="Andale Sans UI" pitchFamily="2"/>
                <a:cs typeface="Tahoma" pitchFamily="2"/>
              </a:rPr>
              <a:t>x</a:t>
            </a:r>
            <a:r>
              <a:rPr lang="x-none" sz="7200" b="0" i="0" u="none" strike="noStrike" kern="1200">
                <a:ln>
                  <a:noFill/>
                </a:ln>
                <a:latin typeface="Times New Roman" pitchFamily="18"/>
                <a:ea typeface="Andale Sans UI" pitchFamily="2"/>
                <a:cs typeface="Tahoma" pitchFamily="2"/>
              </a:rPr>
              <a:t> – 3</a:t>
            </a:r>
          </a:p>
          <a:p>
            <a:pPr lvl="0" algn="ctr" rtl="0" hangingPunct="0">
              <a:buNone/>
              <a:tabLst/>
            </a:pPr>
            <a:r>
              <a:rPr lang="x-none" sz="7200" b="0" i="1" u="none" strike="noStrike" kern="1200">
                <a:ln>
                  <a:noFill/>
                </a:ln>
                <a:latin typeface="Times New Roman" pitchFamily="18"/>
                <a:ea typeface="Andale Sans UI" pitchFamily="2"/>
                <a:cs typeface="Tahoma" pitchFamily="2"/>
              </a:rPr>
              <a:t>pour x = - 3</a:t>
            </a:r>
          </a:p>
          <a:p>
            <a:pPr lvl="0" algn="ctr" rtl="0" hangingPunct="0">
              <a:buNone/>
              <a:tabLst/>
            </a:pPr>
            <a:r>
              <a:rPr lang="x-none" sz="7200" b="0" i="1" u="none" strike="noStrike" kern="1200">
                <a:ln>
                  <a:noFill/>
                </a:ln>
                <a:solidFill>
                  <a:srgbClr val="0000FF"/>
                </a:solidFill>
                <a:latin typeface="Times New Roman" pitchFamily="18"/>
                <a:ea typeface="Andale Sans UI" pitchFamily="2"/>
                <a:cs typeface="Tahoma" pitchFamily="2"/>
              </a:rPr>
              <a:t>vrai</a:t>
            </a:r>
          </a:p>
        </p:txBody>
      </p:sp>
    </p:spTree>
  </p:cSld>
  <p:clrMapOvr>
    <a:masterClrMapping/>
  </p:clrMapOvr>
  <p:transition advTm="20000">
    <p:wipe dir="u"/>
    <p:sndAc>
      <p:stSnd>
        <p:snd r:embed="rId3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720000" y="720000"/>
            <a:ext cx="8820000" cy="342360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compatLnSpc="0">
            <a:spAutoFit/>
          </a:bodyPr>
          <a:lstStyle/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de-DE" sz="7200" b="0" i="0" u="sng" strike="noStrike" kern="1200">
                <a:ln>
                  <a:noFill/>
                </a:ln>
                <a:uFillTx/>
                <a:latin typeface="Arial" pitchFamily="18"/>
                <a:ea typeface="Andale Sans UI" pitchFamily="2"/>
                <a:cs typeface="Tahoma" pitchFamily="2"/>
              </a:rPr>
              <a:t>Calcul n°1</a:t>
            </a:r>
          </a:p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de-DE" sz="2000" b="0" i="0" u="none" strike="noStrike" kern="1200">
              <a:ln>
                <a:noFill/>
              </a:ln>
              <a:latin typeface="Arial" pitchFamily="18"/>
              <a:ea typeface="Andale Sans UI" pitchFamily="2"/>
              <a:cs typeface="Tahoma" pitchFamily="2"/>
            </a:endParaRPr>
          </a:p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de-DE" sz="7200" b="0" i="1" u="none" strike="noStrike" kern="1200">
                <a:ln>
                  <a:noFill/>
                </a:ln>
                <a:latin typeface="Times New Roman" pitchFamily="18"/>
                <a:ea typeface="Andale Sans UI" pitchFamily="2"/>
                <a:cs typeface="Tahoma" pitchFamily="2"/>
              </a:rPr>
              <a:t>5 x = 10</a:t>
            </a:r>
          </a:p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de-DE" sz="7200" b="0" i="1" u="none" strike="noStrike" kern="1200">
                <a:ln>
                  <a:noFill/>
                </a:ln>
                <a:latin typeface="Times New Roman" pitchFamily="18"/>
                <a:ea typeface="Andale Sans UI" pitchFamily="2"/>
                <a:cs typeface="Tahoma" pitchFamily="2"/>
              </a:rPr>
              <a:t>pour x = -2</a:t>
            </a:r>
          </a:p>
        </p:txBody>
      </p:sp>
    </p:spTree>
  </p:cSld>
  <p:clrMapOvr>
    <a:masterClrMapping/>
  </p:clrMapOvr>
  <p:transition advTm="20000">
    <p:wipe dir="u"/>
    <p:sndAc>
      <p:stSnd>
        <p:snd r:embed="rId3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2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360000" y="540000"/>
            <a:ext cx="9360000" cy="358452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lvl="0" algn="ctr" rtl="0" hangingPunct="0">
              <a:buNone/>
              <a:tabLst/>
            </a:pPr>
            <a:r>
              <a:rPr lang="x-none" sz="7200" b="0" i="0" u="sng" strike="noStrike" kern="1200">
                <a:ln>
                  <a:noFill/>
                </a:ln>
                <a:uFillTx/>
                <a:latin typeface="Arial" pitchFamily="18"/>
                <a:ea typeface="Andale Sans UI" pitchFamily="2"/>
                <a:cs typeface="Tahoma" pitchFamily="2"/>
              </a:rPr>
              <a:t>Calcul n°9</a:t>
            </a:r>
          </a:p>
          <a:p>
            <a:pPr lvl="0" algn="ctr" rtl="0" hangingPunct="0">
              <a:buNone/>
              <a:tabLst/>
            </a:pPr>
            <a:endParaRPr lang="x-none" sz="2000" b="0" i="0" u="none" strike="noStrike" kern="1200">
              <a:ln>
                <a:noFill/>
              </a:ln>
              <a:latin typeface="Arial" pitchFamily="18"/>
              <a:ea typeface="Andale Sans UI" pitchFamily="2"/>
              <a:cs typeface="Tahoma" pitchFamily="2"/>
            </a:endParaRPr>
          </a:p>
          <a:p>
            <a:pPr lvl="0" algn="ctr" rtl="0" hangingPunct="0">
              <a:buNone/>
              <a:tabLst/>
            </a:pPr>
            <a:r>
              <a:rPr lang="x-none" sz="5400" b="0" i="1" u="none" strike="noStrike" kern="1200">
                <a:ln>
                  <a:noFill/>
                </a:ln>
                <a:latin typeface="Times New Roman" pitchFamily="18"/>
                <a:ea typeface="Andale Sans UI" pitchFamily="2"/>
                <a:cs typeface="Tahoma" pitchFamily="2"/>
              </a:rPr>
              <a:t>- 3 (x + 7) = 3 x - 9</a:t>
            </a:r>
          </a:p>
          <a:p>
            <a:pPr lvl="0" algn="ctr" rtl="0" hangingPunct="0">
              <a:buNone/>
              <a:tabLst/>
            </a:pPr>
            <a:r>
              <a:rPr lang="x-none" sz="5400" b="0" i="1" u="none" strike="noStrike" kern="1200">
                <a:ln>
                  <a:noFill/>
                </a:ln>
                <a:latin typeface="Times New Roman" pitchFamily="18"/>
                <a:ea typeface="Andale Sans UI" pitchFamily="2"/>
                <a:cs typeface="Tahoma" pitchFamily="2"/>
              </a:rPr>
              <a:t>pour x = -2</a:t>
            </a:r>
          </a:p>
          <a:p>
            <a:pPr lvl="0" algn="ctr" rtl="0" hangingPunct="0">
              <a:buNone/>
              <a:tabLst/>
            </a:pPr>
            <a:r>
              <a:rPr lang="x-none" sz="5400" b="0" i="1" u="none" strike="noStrike" kern="1200">
                <a:ln>
                  <a:noFill/>
                </a:ln>
                <a:solidFill>
                  <a:srgbClr val="0000FF"/>
                </a:solidFill>
                <a:latin typeface="Times New Roman" pitchFamily="18"/>
                <a:ea typeface="Andale Sans UI" pitchFamily="2"/>
                <a:cs typeface="Tahoma" pitchFamily="2"/>
              </a:rPr>
              <a:t>vrai</a:t>
            </a:r>
          </a:p>
        </p:txBody>
      </p:sp>
    </p:spTree>
  </p:cSld>
  <p:clrMapOvr>
    <a:masterClrMapping/>
  </p:clrMapOvr>
  <p:transition advTm="20000">
    <p:wipe dir="u"/>
    <p:sndAc>
      <p:stSnd>
        <p:snd r:embed="rId3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2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360000" y="720000"/>
            <a:ext cx="9360000" cy="38502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lvl="0" algn="ctr" rtl="0" hangingPunct="0">
              <a:buNone/>
              <a:tabLst/>
            </a:pPr>
            <a:r>
              <a:rPr lang="x-none" sz="7200" b="0" i="0" u="sng" strike="noStrike" kern="1200">
                <a:ln>
                  <a:noFill/>
                </a:ln>
                <a:uFillTx/>
                <a:latin typeface="Arial" pitchFamily="18"/>
                <a:ea typeface="Andale Sans UI" pitchFamily="2"/>
                <a:cs typeface="Tahoma" pitchFamily="2"/>
              </a:rPr>
              <a:t>Calcul n°10</a:t>
            </a:r>
          </a:p>
          <a:p>
            <a:pPr lvl="0" algn="ctr" rtl="0" hangingPunct="0">
              <a:buNone/>
              <a:tabLst/>
            </a:pPr>
            <a:endParaRPr lang="x-none" sz="2000" b="0" i="0" u="none" strike="noStrike" kern="1200">
              <a:ln>
                <a:noFill/>
              </a:ln>
              <a:latin typeface="Arial" pitchFamily="18"/>
              <a:ea typeface="Andale Sans UI" pitchFamily="2"/>
              <a:cs typeface="Tahoma" pitchFamily="2"/>
            </a:endParaRPr>
          </a:p>
          <a:p>
            <a:pPr lvl="0" algn="ctr" rtl="0" hangingPunct="0">
              <a:buNone/>
              <a:tabLst/>
            </a:pPr>
            <a:r>
              <a:rPr lang="x-none" sz="6000" b="0" i="1" u="none" strike="noStrike" kern="1200">
                <a:ln>
                  <a:noFill/>
                </a:ln>
                <a:latin typeface="Times New Roman" pitchFamily="18"/>
                <a:ea typeface="Andale Sans UI" pitchFamily="2"/>
                <a:cs typeface="Tahoma" pitchFamily="2"/>
              </a:rPr>
              <a:t> - x – 6  = 3 x - 1</a:t>
            </a:r>
          </a:p>
          <a:p>
            <a:pPr lvl="0" algn="ctr" rtl="0" hangingPunct="0">
              <a:buNone/>
              <a:tabLst/>
            </a:pPr>
            <a:r>
              <a:rPr lang="x-none" sz="6000" b="0" i="1" u="none" strike="noStrike" kern="1200">
                <a:ln>
                  <a:noFill/>
                </a:ln>
                <a:latin typeface="Times New Roman" pitchFamily="18"/>
                <a:ea typeface="Andale Sans UI" pitchFamily="2"/>
                <a:cs typeface="Tahoma" pitchFamily="2"/>
              </a:rPr>
              <a:t>pour x = 2</a:t>
            </a:r>
          </a:p>
          <a:p>
            <a:pPr lvl="0" algn="ctr" rtl="0" hangingPunct="0">
              <a:buNone/>
              <a:tabLst/>
            </a:pPr>
            <a:r>
              <a:rPr lang="x-none" sz="6000" b="0" i="1" u="none" strike="noStrike" kern="1200">
                <a:ln>
                  <a:noFill/>
                </a:ln>
                <a:solidFill>
                  <a:srgbClr val="0000FF"/>
                </a:solidFill>
                <a:latin typeface="Times New Roman" pitchFamily="18"/>
                <a:ea typeface="Andale Sans UI" pitchFamily="2"/>
                <a:cs typeface="Tahoma" pitchFamily="2"/>
              </a:rPr>
              <a:t>faux</a:t>
            </a:r>
          </a:p>
        </p:txBody>
      </p:sp>
    </p:spTree>
  </p:cSld>
  <p:clrMapOvr>
    <a:masterClrMapping/>
  </p:clrMapOvr>
  <p:transition advTm="20000">
    <p:wipe dir="u"/>
    <p:sndAc>
      <p:stSnd>
        <p:snd r:embed="rId3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360000" y="806400"/>
            <a:ext cx="9360000" cy="33336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lvl="0" algn="ctr" rtl="0" hangingPunct="0">
              <a:buNone/>
              <a:tabLst/>
            </a:pPr>
            <a:r>
              <a:rPr lang="x-none" sz="7200" b="0" i="0" u="sng" strike="noStrike" kern="1200">
                <a:ln>
                  <a:noFill/>
                </a:ln>
                <a:uFillTx/>
                <a:latin typeface="Arial" pitchFamily="18"/>
                <a:ea typeface="Andale Sans UI" pitchFamily="2"/>
                <a:cs typeface="Tahoma" pitchFamily="2"/>
              </a:rPr>
              <a:t>Calcul n°2</a:t>
            </a:r>
          </a:p>
          <a:p>
            <a:pPr lvl="0" algn="ctr" rtl="0" hangingPunct="0">
              <a:buNone/>
              <a:tabLst/>
            </a:pPr>
            <a:endParaRPr lang="x-none" sz="2000" b="0" i="0" u="none" strike="noStrike" kern="1200">
              <a:ln>
                <a:noFill/>
              </a:ln>
              <a:latin typeface="Arial" pitchFamily="18"/>
              <a:ea typeface="Andale Sans UI" pitchFamily="2"/>
              <a:cs typeface="Tahoma" pitchFamily="2"/>
            </a:endParaRPr>
          </a:p>
          <a:p>
            <a:pPr lvl="0" algn="ctr" rtl="0" hangingPunct="0">
              <a:buNone/>
              <a:tabLst/>
            </a:pPr>
            <a:r>
              <a:rPr lang="x-none" sz="7200" b="0" i="1" u="none" strike="noStrike" kern="1200">
                <a:ln>
                  <a:noFill/>
                </a:ln>
                <a:latin typeface="Times New Roman" pitchFamily="18"/>
                <a:ea typeface="Andale Sans UI" pitchFamily="2"/>
                <a:cs typeface="Tahoma" pitchFamily="2"/>
              </a:rPr>
              <a:t>– 3 x = 21 </a:t>
            </a:r>
            <a:r>
              <a:rPr lang="x-none" sz="7200" b="0" i="0" u="none" strike="noStrike" kern="1200">
                <a:ln>
                  <a:noFill/>
                </a:ln>
                <a:latin typeface="Times New Roman" pitchFamily="18"/>
                <a:ea typeface="Andale Sans UI" pitchFamily="2"/>
                <a:cs typeface="Tahoma" pitchFamily="2"/>
              </a:rPr>
              <a:t> </a:t>
            </a:r>
          </a:p>
          <a:p>
            <a:pPr lvl="0" algn="ctr" rtl="0" hangingPunct="0">
              <a:buNone/>
              <a:tabLst/>
            </a:pPr>
            <a:r>
              <a:rPr lang="x-none" sz="7200" b="0" i="1" u="none" strike="noStrike" kern="1200">
                <a:ln>
                  <a:noFill/>
                </a:ln>
                <a:latin typeface="Times New Roman" pitchFamily="18"/>
                <a:ea typeface="Andale Sans UI" pitchFamily="2"/>
                <a:cs typeface="Tahoma" pitchFamily="2"/>
              </a:rPr>
              <a:t>pour</a:t>
            </a:r>
            <a:r>
              <a:rPr lang="x-none" sz="7200" b="0" i="0" u="none" strike="noStrike" kern="1200">
                <a:ln>
                  <a:noFill/>
                </a:ln>
                <a:latin typeface="Times New Roman" pitchFamily="18"/>
                <a:ea typeface="Andale Sans UI" pitchFamily="2"/>
                <a:cs typeface="Tahoma" pitchFamily="2"/>
              </a:rPr>
              <a:t> </a:t>
            </a:r>
            <a:r>
              <a:rPr lang="x-none" sz="7200" b="0" i="1" u="none" strike="noStrike" kern="1200">
                <a:ln>
                  <a:noFill/>
                </a:ln>
                <a:latin typeface="Times New Roman" pitchFamily="18"/>
                <a:ea typeface="Andale Sans UI" pitchFamily="2"/>
                <a:cs typeface="Tahoma" pitchFamily="2"/>
              </a:rPr>
              <a:t>x</a:t>
            </a:r>
            <a:r>
              <a:rPr lang="x-none" sz="7200" b="0" i="0" u="none" strike="noStrike" kern="1200">
                <a:ln>
                  <a:noFill/>
                </a:ln>
                <a:latin typeface="Times New Roman" pitchFamily="18"/>
                <a:ea typeface="Andale Sans UI" pitchFamily="2"/>
                <a:cs typeface="Tahoma" pitchFamily="2"/>
              </a:rPr>
              <a:t> = - 7</a:t>
            </a:r>
          </a:p>
        </p:txBody>
      </p:sp>
    </p:spTree>
  </p:cSld>
  <p:clrMapOvr>
    <a:masterClrMapping/>
  </p:clrMapOvr>
  <p:transition advTm="20000">
    <p:wipe dir="u"/>
    <p:sndAc>
      <p:stSnd>
        <p:snd r:embed="rId3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540000" y="720000"/>
            <a:ext cx="9000000" cy="29952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lvl="0" algn="ctr" rtl="0" hangingPunct="0">
              <a:buNone/>
              <a:tabLst/>
            </a:pPr>
            <a:r>
              <a:rPr lang="x-none" sz="7200" b="0" i="0" u="sng" strike="noStrike" kern="1200">
                <a:ln>
                  <a:noFill/>
                </a:ln>
                <a:uFillTx/>
                <a:latin typeface="Arial" pitchFamily="18"/>
                <a:ea typeface="Andale Sans UI" pitchFamily="2"/>
                <a:cs typeface="Tahoma" pitchFamily="2"/>
              </a:rPr>
              <a:t>Calcul n°3</a:t>
            </a:r>
          </a:p>
          <a:p>
            <a:pPr lvl="0" algn="ctr" rtl="0" hangingPunct="0">
              <a:buNone/>
              <a:tabLst/>
            </a:pPr>
            <a:endParaRPr lang="x-none" sz="2000" b="0" i="0" u="none" strike="noStrike" kern="1200">
              <a:ln>
                <a:noFill/>
              </a:ln>
              <a:latin typeface="Arial" pitchFamily="18"/>
              <a:ea typeface="Andale Sans UI" pitchFamily="2"/>
              <a:cs typeface="Tahoma" pitchFamily="2"/>
            </a:endParaRPr>
          </a:p>
          <a:p>
            <a:pPr lvl="0" algn="ctr" rtl="0" hangingPunct="0">
              <a:buNone/>
              <a:tabLst/>
            </a:pPr>
            <a:r>
              <a:rPr lang="x-none" sz="6000" b="0" i="1" u="none" strike="noStrike" kern="1200">
                <a:ln>
                  <a:noFill/>
                </a:ln>
                <a:latin typeface="Times New Roman" pitchFamily="18"/>
                <a:ea typeface="Andale Sans UI" pitchFamily="2"/>
                <a:cs typeface="Tahoma" pitchFamily="2"/>
              </a:rPr>
              <a:t>-5 x + 8 = 13  </a:t>
            </a:r>
          </a:p>
          <a:p>
            <a:pPr lvl="0" algn="ctr" rtl="0" hangingPunct="0">
              <a:buNone/>
              <a:tabLst/>
            </a:pPr>
            <a:r>
              <a:rPr lang="x-none" sz="6000" b="0" i="1" u="none" strike="noStrike" kern="1200">
                <a:ln>
                  <a:noFill/>
                </a:ln>
                <a:latin typeface="Times New Roman" pitchFamily="18"/>
                <a:ea typeface="Andale Sans UI" pitchFamily="2"/>
                <a:cs typeface="Tahoma" pitchFamily="2"/>
              </a:rPr>
              <a:t>pour x = - 1</a:t>
            </a:r>
          </a:p>
        </p:txBody>
      </p:sp>
    </p:spTree>
  </p:cSld>
  <p:clrMapOvr>
    <a:masterClrMapping/>
  </p:clrMapOvr>
  <p:transition advTm="20000">
    <p:wipe dir="u"/>
    <p:sndAc>
      <p:stSnd>
        <p:snd r:embed="rId3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540000" y="720000"/>
            <a:ext cx="9000000" cy="29952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lvl="0" algn="ctr" rtl="0" hangingPunct="0">
              <a:buNone/>
              <a:tabLst/>
            </a:pPr>
            <a:r>
              <a:rPr lang="x-none" sz="7200" b="0" i="0" u="sng" strike="noStrike" kern="1200">
                <a:ln>
                  <a:noFill/>
                </a:ln>
                <a:uFillTx/>
                <a:latin typeface="Arial" pitchFamily="18"/>
                <a:ea typeface="Andale Sans UI" pitchFamily="2"/>
                <a:cs typeface="Tahoma" pitchFamily="2"/>
              </a:rPr>
              <a:t>Calcul n°4</a:t>
            </a:r>
          </a:p>
          <a:p>
            <a:pPr lvl="0" algn="ctr" rtl="0" hangingPunct="0">
              <a:buNone/>
              <a:tabLst/>
            </a:pPr>
            <a:endParaRPr lang="x-none" sz="2000" b="0" i="0" u="sng" strike="noStrike" kern="1200">
              <a:ln>
                <a:noFill/>
              </a:ln>
              <a:uFillTx/>
              <a:latin typeface="Arial" pitchFamily="18"/>
              <a:ea typeface="Andale Sans UI" pitchFamily="2"/>
              <a:cs typeface="Tahoma" pitchFamily="2"/>
            </a:endParaRPr>
          </a:p>
          <a:p>
            <a:pPr lvl="0" algn="ctr" rtl="0" hangingPunct="0">
              <a:buNone/>
              <a:tabLst/>
            </a:pPr>
            <a:r>
              <a:rPr lang="x-none" sz="6000" b="0" i="1" u="none" strike="noStrike" kern="1200">
                <a:ln>
                  <a:noFill/>
                </a:ln>
                <a:latin typeface="Times New Roman" pitchFamily="18"/>
                <a:ea typeface="Andale Sans UI" pitchFamily="2"/>
                <a:cs typeface="Tahoma" pitchFamily="2"/>
              </a:rPr>
              <a:t> - 3 ( 2 + x ) = 21</a:t>
            </a:r>
          </a:p>
          <a:p>
            <a:pPr lvl="0" algn="ctr" rtl="0" hangingPunct="0">
              <a:buNone/>
              <a:tabLst/>
            </a:pPr>
            <a:r>
              <a:rPr lang="x-none" sz="6000" b="0" i="1" u="none" strike="noStrike" kern="1200">
                <a:ln>
                  <a:noFill/>
                </a:ln>
                <a:latin typeface="Times New Roman" pitchFamily="18"/>
                <a:ea typeface="Andale Sans UI" pitchFamily="2"/>
                <a:cs typeface="Tahoma" pitchFamily="2"/>
              </a:rPr>
              <a:t>pour x = 5</a:t>
            </a:r>
          </a:p>
        </p:txBody>
      </p:sp>
    </p:spTree>
  </p:cSld>
  <p:clrMapOvr>
    <a:masterClrMapping/>
  </p:clrMapOvr>
  <p:transition advTm="20000">
    <p:wipe dir="u"/>
    <p:sndAc>
      <p:stSnd>
        <p:snd r:embed="rId3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540000" y="720000"/>
            <a:ext cx="9000000" cy="29966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lvl="0" algn="ctr" rtl="0" hangingPunct="0">
              <a:buNone/>
              <a:tabLst/>
            </a:pPr>
            <a:r>
              <a:rPr lang="x-none" sz="7200" b="0" i="0" u="sng" strike="noStrike" kern="1200">
                <a:ln>
                  <a:noFill/>
                </a:ln>
                <a:uFillTx/>
                <a:latin typeface="Arial" pitchFamily="18"/>
                <a:ea typeface="Andale Sans UI" pitchFamily="2"/>
                <a:cs typeface="Tahoma" pitchFamily="2"/>
              </a:rPr>
              <a:t>Calcul n°5</a:t>
            </a:r>
          </a:p>
          <a:p>
            <a:pPr lvl="0" algn="ctr" rtl="0" hangingPunct="0">
              <a:buNone/>
              <a:tabLst/>
            </a:pPr>
            <a:endParaRPr lang="x-none" sz="2000" b="0" i="1" u="none" strike="noStrike" kern="1200">
              <a:ln>
                <a:noFill/>
              </a:ln>
              <a:latin typeface="Times New Roman" pitchFamily="18"/>
              <a:ea typeface="Andale Sans UI" pitchFamily="2"/>
              <a:cs typeface="Tahoma" pitchFamily="2"/>
            </a:endParaRPr>
          </a:p>
          <a:p>
            <a:pPr lvl="0" algn="ctr" rtl="0" hangingPunct="0">
              <a:buNone/>
              <a:tabLst/>
            </a:pPr>
            <a:r>
              <a:rPr lang="x-none" sz="6000" b="0" i="1" u="none" strike="noStrike" kern="1200">
                <a:ln>
                  <a:noFill/>
                </a:ln>
                <a:latin typeface="Times New Roman" pitchFamily="18"/>
                <a:ea typeface="Andale Sans UI" pitchFamily="2"/>
                <a:cs typeface="Tahoma" pitchFamily="2"/>
              </a:rPr>
              <a:t>10 + 5 x = 20</a:t>
            </a:r>
          </a:p>
          <a:p>
            <a:pPr lvl="0" algn="ctr" rtl="0" hangingPunct="0">
              <a:buNone/>
              <a:tabLst/>
            </a:pPr>
            <a:r>
              <a:rPr lang="x-none" sz="6000" b="0" i="1" u="none" strike="noStrike" kern="1200">
                <a:ln>
                  <a:noFill/>
                </a:ln>
                <a:latin typeface="Times New Roman" pitchFamily="18"/>
                <a:ea typeface="Andale Sans UI" pitchFamily="2"/>
                <a:cs typeface="Tahoma" pitchFamily="2"/>
              </a:rPr>
              <a:t>pour x = -2</a:t>
            </a:r>
          </a:p>
        </p:txBody>
      </p:sp>
    </p:spTree>
  </p:cSld>
  <p:clrMapOvr>
    <a:masterClrMapping/>
  </p:clrMapOvr>
  <p:transition advTm="20000">
    <p:wipe dir="u"/>
    <p:sndAc>
      <p:stSnd>
        <p:snd r:embed="rId3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540000" y="964800"/>
            <a:ext cx="9180000" cy="29952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lvl="0" algn="ctr" rtl="0" hangingPunct="0">
              <a:buNone/>
              <a:tabLst/>
            </a:pPr>
            <a:r>
              <a:rPr lang="x-none" sz="7200" b="0" i="0" u="sng" strike="noStrike" kern="1200">
                <a:ln>
                  <a:noFill/>
                </a:ln>
                <a:uFillTx/>
                <a:latin typeface="Arial" pitchFamily="18"/>
                <a:ea typeface="Andale Sans UI" pitchFamily="2"/>
                <a:cs typeface="Tahoma" pitchFamily="2"/>
              </a:rPr>
              <a:t>Calcul n°6</a:t>
            </a:r>
          </a:p>
          <a:p>
            <a:pPr lvl="0" algn="ctr" rtl="0" hangingPunct="0">
              <a:buNone/>
              <a:tabLst/>
            </a:pPr>
            <a:endParaRPr lang="x-none" sz="2000" b="0" i="0" u="none" strike="noStrike" kern="1200">
              <a:ln>
                <a:noFill/>
              </a:ln>
              <a:latin typeface="Arial" pitchFamily="18"/>
              <a:ea typeface="Andale Sans UI" pitchFamily="2"/>
              <a:cs typeface="Tahoma" pitchFamily="2"/>
            </a:endParaRPr>
          </a:p>
          <a:p>
            <a:pPr lvl="0" algn="ctr" rtl="0" hangingPunct="0">
              <a:buNone/>
              <a:tabLst/>
            </a:pPr>
            <a:r>
              <a:rPr lang="x-none" sz="6000" b="0" i="1" u="none" strike="noStrike" kern="1200">
                <a:ln>
                  <a:noFill/>
                </a:ln>
                <a:latin typeface="Times New Roman" pitchFamily="18"/>
                <a:ea typeface="Andale Sans UI" pitchFamily="2"/>
                <a:cs typeface="Tahoma" pitchFamily="2"/>
              </a:rPr>
              <a:t>4 x = x - 6</a:t>
            </a:r>
          </a:p>
          <a:p>
            <a:pPr lvl="0" algn="ctr" rtl="0" hangingPunct="0">
              <a:buNone/>
              <a:tabLst/>
            </a:pPr>
            <a:r>
              <a:rPr lang="x-none" sz="6000" b="0" i="1" u="none" strike="noStrike" kern="1200">
                <a:ln>
                  <a:noFill/>
                </a:ln>
                <a:latin typeface="Times New Roman" pitchFamily="18"/>
                <a:ea typeface="Andale Sans UI" pitchFamily="2"/>
                <a:cs typeface="Tahoma" pitchFamily="2"/>
              </a:rPr>
              <a:t>pour x = - 2</a:t>
            </a:r>
          </a:p>
        </p:txBody>
      </p:sp>
    </p:spTree>
  </p:cSld>
  <p:clrMapOvr>
    <a:masterClrMapping/>
  </p:clrMapOvr>
  <p:transition advTm="20000">
    <p:wipe dir="u"/>
    <p:sndAc>
      <p:stSnd>
        <p:snd r:embed="rId3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360000" y="774000"/>
            <a:ext cx="9540000" cy="30060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lvl="0" algn="ctr" rtl="0" hangingPunct="0">
              <a:buNone/>
              <a:tabLst/>
            </a:pPr>
            <a:r>
              <a:rPr lang="x-none" sz="7200" b="0" i="0" u="sng" strike="noStrike" kern="1200">
                <a:ln>
                  <a:noFill/>
                </a:ln>
                <a:uFillTx/>
                <a:latin typeface="Arial" pitchFamily="18"/>
                <a:ea typeface="Andale Sans UI" pitchFamily="2"/>
                <a:cs typeface="Tahoma" pitchFamily="2"/>
              </a:rPr>
              <a:t>Calcul n°7</a:t>
            </a:r>
          </a:p>
          <a:p>
            <a:pPr lvl="0" algn="ctr" rtl="0" hangingPunct="0">
              <a:buNone/>
              <a:tabLst/>
            </a:pPr>
            <a:endParaRPr lang="x-none" sz="2000" b="0" i="0" u="none" strike="noStrike" kern="1200">
              <a:ln>
                <a:noFill/>
              </a:ln>
              <a:latin typeface="Arial" pitchFamily="18"/>
              <a:ea typeface="Andale Sans UI" pitchFamily="2"/>
              <a:cs typeface="Tahoma" pitchFamily="2"/>
            </a:endParaRPr>
          </a:p>
          <a:p>
            <a:pPr lvl="0" algn="ctr" rtl="0" hangingPunct="0">
              <a:buNone/>
              <a:tabLst/>
            </a:pPr>
            <a:r>
              <a:rPr lang="x-none" sz="6000" b="0" i="1" u="none" strike="noStrike" kern="1200">
                <a:ln>
                  <a:noFill/>
                </a:ln>
                <a:latin typeface="Times New Roman" pitchFamily="18"/>
                <a:ea typeface="Andale Sans UI" pitchFamily="2"/>
                <a:cs typeface="Tahoma" pitchFamily="2"/>
              </a:rPr>
              <a:t>5x</a:t>
            </a:r>
            <a:r>
              <a:rPr lang="x-none" sz="6000" b="0" i="0" u="none" strike="noStrike" kern="1200">
                <a:ln>
                  <a:noFill/>
                </a:ln>
                <a:latin typeface="Arial" pitchFamily="18"/>
                <a:ea typeface="Andale Sans UI" pitchFamily="2"/>
                <a:cs typeface="Tahoma" pitchFamily="2"/>
              </a:rPr>
              <a:t> + </a:t>
            </a:r>
            <a:r>
              <a:rPr lang="x-none" sz="6000" b="0" i="1" u="none" strike="noStrike" kern="1200">
                <a:ln>
                  <a:noFill/>
                </a:ln>
                <a:latin typeface="Times New Roman" pitchFamily="18"/>
                <a:ea typeface="Andale Sans UI" pitchFamily="2"/>
                <a:cs typeface="Tahoma" pitchFamily="2"/>
              </a:rPr>
              <a:t>9 = 7 + 4 x</a:t>
            </a:r>
          </a:p>
          <a:p>
            <a:pPr lvl="0" algn="ctr" rtl="0" hangingPunct="0">
              <a:buNone/>
              <a:tabLst/>
            </a:pPr>
            <a:r>
              <a:rPr lang="x-none" sz="6000" b="0" i="1" u="none" strike="noStrike" kern="1200">
                <a:ln>
                  <a:noFill/>
                </a:ln>
                <a:latin typeface="Times New Roman" pitchFamily="18"/>
                <a:ea typeface="Andale Sans UI" pitchFamily="2"/>
                <a:cs typeface="Tahoma" pitchFamily="2"/>
              </a:rPr>
              <a:t>pour x = 2</a:t>
            </a:r>
          </a:p>
        </p:txBody>
      </p:sp>
    </p:spTree>
  </p:cSld>
  <p:clrMapOvr>
    <a:masterClrMapping/>
  </p:clrMapOvr>
  <p:transition advTm="20000">
    <p:wipe dir="u"/>
    <p:sndAc>
      <p:stSnd>
        <p:snd r:embed="rId3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540000" y="900000"/>
            <a:ext cx="9360000" cy="33336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lvl="0" algn="ctr" rtl="0" hangingPunct="0">
              <a:buNone/>
              <a:tabLst/>
            </a:pPr>
            <a:r>
              <a:rPr lang="x-none" sz="7200" b="0" i="0" u="sng" strike="noStrike" kern="1200">
                <a:ln>
                  <a:noFill/>
                </a:ln>
                <a:uFillTx/>
                <a:latin typeface="Arial" pitchFamily="18"/>
                <a:ea typeface="Andale Sans UI" pitchFamily="2"/>
                <a:cs typeface="Tahoma" pitchFamily="2"/>
              </a:rPr>
              <a:t>Calcul n°8</a:t>
            </a:r>
          </a:p>
          <a:p>
            <a:pPr lvl="0" algn="ctr" rtl="0" hangingPunct="0">
              <a:buNone/>
              <a:tabLst/>
            </a:pPr>
            <a:endParaRPr lang="x-none" sz="2000" b="0" i="0" u="none" strike="noStrike" kern="1200">
              <a:ln>
                <a:noFill/>
              </a:ln>
              <a:latin typeface="Arial" pitchFamily="18"/>
              <a:ea typeface="Andale Sans UI" pitchFamily="2"/>
              <a:cs typeface="Tahoma" pitchFamily="2"/>
            </a:endParaRPr>
          </a:p>
          <a:p>
            <a:pPr lvl="0" algn="ctr" rtl="0" hangingPunct="0">
              <a:buNone/>
              <a:tabLst/>
            </a:pPr>
            <a:r>
              <a:rPr lang="x-none" sz="7200" b="0" i="1" u="none" strike="noStrike" kern="1200">
                <a:ln>
                  <a:noFill/>
                </a:ln>
                <a:latin typeface="Times New Roman" pitchFamily="18"/>
                <a:ea typeface="Andale Sans UI" pitchFamily="2"/>
                <a:cs typeface="Tahoma" pitchFamily="2"/>
              </a:rPr>
              <a:t> 3 x</a:t>
            </a:r>
            <a:r>
              <a:rPr lang="x-none" sz="7200" b="0" i="0" u="none" strike="noStrike" kern="1200">
                <a:ln>
                  <a:noFill/>
                </a:ln>
                <a:latin typeface="Times New Roman" pitchFamily="18"/>
                <a:ea typeface="Andale Sans UI" pitchFamily="2"/>
                <a:cs typeface="Tahoma" pitchFamily="2"/>
              </a:rPr>
              <a:t> = 2 </a:t>
            </a:r>
            <a:r>
              <a:rPr lang="x-none" sz="7200" b="0" i="1" u="none" strike="noStrike" kern="1200">
                <a:ln>
                  <a:noFill/>
                </a:ln>
                <a:latin typeface="Times New Roman" pitchFamily="18"/>
                <a:ea typeface="Andale Sans UI" pitchFamily="2"/>
                <a:cs typeface="Tahoma" pitchFamily="2"/>
              </a:rPr>
              <a:t>x</a:t>
            </a:r>
            <a:r>
              <a:rPr lang="x-none" sz="7200" b="0" i="0" u="none" strike="noStrike" kern="1200">
                <a:ln>
                  <a:noFill/>
                </a:ln>
                <a:latin typeface="Times New Roman" pitchFamily="18"/>
                <a:ea typeface="Andale Sans UI" pitchFamily="2"/>
                <a:cs typeface="Tahoma" pitchFamily="2"/>
              </a:rPr>
              <a:t> – 3</a:t>
            </a:r>
          </a:p>
          <a:p>
            <a:pPr lvl="0" algn="ctr" rtl="0" hangingPunct="0">
              <a:buNone/>
              <a:tabLst/>
            </a:pPr>
            <a:r>
              <a:rPr lang="x-none" sz="7200" b="0" i="1" u="none" strike="noStrike" kern="1200">
                <a:ln>
                  <a:noFill/>
                </a:ln>
                <a:latin typeface="Times New Roman" pitchFamily="18"/>
                <a:ea typeface="Andale Sans UI" pitchFamily="2"/>
                <a:cs typeface="Tahoma" pitchFamily="2"/>
              </a:rPr>
              <a:t>pour x = - 3</a:t>
            </a:r>
          </a:p>
        </p:txBody>
      </p:sp>
    </p:spTree>
  </p:cSld>
  <p:clrMapOvr>
    <a:masterClrMapping/>
  </p:clrMapOvr>
  <p:transition advTm="20000">
    <p:wipe dir="u"/>
    <p:sndAc>
      <p:stSnd>
        <p:snd r:embed="rId3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Default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275</TotalTime>
  <Words>332</Words>
  <Application>Microsoft Office PowerPoint</Application>
  <PresentationFormat>Grand écran</PresentationFormat>
  <Paragraphs>118</Paragraphs>
  <Slides>21</Slides>
  <Notes>21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21</vt:i4>
      </vt:variant>
    </vt:vector>
  </HeadingPairs>
  <TitlesOfParts>
    <vt:vector size="28" baseType="lpstr">
      <vt:lpstr>Andale Sans UI</vt:lpstr>
      <vt:lpstr>Arial</vt:lpstr>
      <vt:lpstr>Calibri</vt:lpstr>
      <vt:lpstr>Tahoma</vt:lpstr>
      <vt:lpstr>Times New Roman</vt:lpstr>
      <vt:lpstr>Verdana</vt:lpstr>
      <vt:lpstr>Default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Anne-Céline Mittelbronn</dc:creator>
  <cp:lastModifiedBy>Anne-Céline Mittelbronn</cp:lastModifiedBy>
  <cp:revision>19</cp:revision>
  <dcterms:created xsi:type="dcterms:W3CDTF">2009-04-16T11:32:32Z</dcterms:created>
  <dcterms:modified xsi:type="dcterms:W3CDTF">2021-01-20T07:16:48Z</dcterms:modified>
</cp:coreProperties>
</file>